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9" r:id="rId3"/>
    <p:sldId id="261" r:id="rId4"/>
    <p:sldId id="260" r:id="rId5"/>
    <p:sldId id="262" r:id="rId6"/>
    <p:sldId id="263" r:id="rId7"/>
    <p:sldId id="266" r:id="rId8"/>
    <p:sldId id="267" r:id="rId9"/>
    <p:sldId id="268" r:id="rId10"/>
    <p:sldId id="269" r:id="rId11"/>
    <p:sldId id="270" r:id="rId12"/>
    <p:sldId id="272" r:id="rId13"/>
    <p:sldId id="265" r:id="rId14"/>
    <p:sldId id="271" r:id="rId15"/>
    <p:sldId id="273" r:id="rId16"/>
    <p:sldId id="274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3" d="100"/>
          <a:sy n="43" d="100"/>
        </p:scale>
        <p:origin x="1446" y="83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D53EE8CB-137D-49D0-8E4F-DF78F29AE513}"/>
    <pc:docChg chg="undo custSel addSld modSld">
      <pc:chgData name="Danny Young" userId="cb0f4ce2-eb4f-479e-8e8f-3beb257e632f" providerId="ADAL" clId="{D53EE8CB-137D-49D0-8E4F-DF78F29AE513}" dt="2018-03-01T23:01:55.300" v="184" actId="20577"/>
      <pc:docMkLst>
        <pc:docMk/>
      </pc:docMkLst>
      <pc:sldChg chg="delSp delAnim">
        <pc:chgData name="Danny Young" userId="cb0f4ce2-eb4f-479e-8e8f-3beb257e632f" providerId="ADAL" clId="{D53EE8CB-137D-49D0-8E4F-DF78F29AE513}" dt="2018-02-27T22:24:58.892" v="0" actId="478"/>
        <pc:sldMkLst>
          <pc:docMk/>
          <pc:sldMk cId="0" sldId="261"/>
        </pc:sldMkLst>
        <pc:spChg chg="del">
          <ac:chgData name="Danny Young" userId="cb0f4ce2-eb4f-479e-8e8f-3beb257e632f" providerId="ADAL" clId="{D53EE8CB-137D-49D0-8E4F-DF78F29AE513}" dt="2018-02-27T22:24:58.892" v="0" actId="478"/>
          <ac:spMkLst>
            <pc:docMk/>
            <pc:sldMk cId="0" sldId="261"/>
            <ac:spMk id="5153" creationId="{00000000-0000-0000-0000-000000000000}"/>
          </ac:spMkLst>
        </pc:spChg>
      </pc:sldChg>
      <pc:sldChg chg="modSp">
        <pc:chgData name="Danny Young" userId="cb0f4ce2-eb4f-479e-8e8f-3beb257e632f" providerId="ADAL" clId="{D53EE8CB-137D-49D0-8E4F-DF78F29AE513}" dt="2018-03-01T22:00:41.727" v="2"/>
        <pc:sldMkLst>
          <pc:docMk/>
          <pc:sldMk cId="0" sldId="270"/>
        </pc:sldMkLst>
        <pc:graphicFrameChg chg="mod">
          <ac:chgData name="Danny Young" userId="cb0f4ce2-eb4f-479e-8e8f-3beb257e632f" providerId="ADAL" clId="{D53EE8CB-137D-49D0-8E4F-DF78F29AE513}" dt="2018-03-01T22:00:41.727" v="2"/>
          <ac:graphicFrameMkLst>
            <pc:docMk/>
            <pc:sldMk cId="0" sldId="270"/>
            <ac:graphicFrameMk id="4106" creationId="{00000000-0000-0000-0000-000000000000}"/>
          </ac:graphicFrameMkLst>
        </pc:graphicFrameChg>
      </pc:sldChg>
      <pc:sldChg chg="addSp delSp modSp add">
        <pc:chgData name="Danny Young" userId="cb0f4ce2-eb4f-479e-8e8f-3beb257e632f" providerId="ADAL" clId="{D53EE8CB-137D-49D0-8E4F-DF78F29AE513}" dt="2018-03-01T23:01:55.300" v="184" actId="20577"/>
        <pc:sldMkLst>
          <pc:docMk/>
          <pc:sldMk cId="168457889" sldId="274"/>
        </pc:sldMkLst>
        <pc:spChg chg="add del mod">
          <ac:chgData name="Danny Young" userId="cb0f4ce2-eb4f-479e-8e8f-3beb257e632f" providerId="ADAL" clId="{D53EE8CB-137D-49D0-8E4F-DF78F29AE513}" dt="2018-03-01T22:59:36.101" v="6" actId="478"/>
          <ac:spMkLst>
            <pc:docMk/>
            <pc:sldMk cId="168457889" sldId="274"/>
            <ac:spMk id="2" creationId="{F8EE3443-7F52-4D41-AF11-17CC14C3F3BB}"/>
          </ac:spMkLst>
        </pc:spChg>
        <pc:spChg chg="add del mod">
          <ac:chgData name="Danny Young" userId="cb0f4ce2-eb4f-479e-8e8f-3beb257e632f" providerId="ADAL" clId="{D53EE8CB-137D-49D0-8E4F-DF78F29AE513}" dt="2018-03-01T23:01:55.300" v="184" actId="20577"/>
          <ac:spMkLst>
            <pc:docMk/>
            <pc:sldMk cId="168457889" sldId="274"/>
            <ac:spMk id="3" creationId="{D7D79037-63E2-4459-9453-79CAF71C9781}"/>
          </ac:spMkLst>
        </pc:spChg>
      </pc:sldChg>
    </pc:docChg>
  </pc:docChgLst>
  <pc:docChgLst>
    <pc:chgData name="Danny Young" userId="cb0f4ce2-eb4f-479e-8e8f-3beb257e632f" providerId="ADAL" clId="{F8F9C928-6162-42C7-BD84-4E40B469B4A9}"/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13" Type="http://schemas.openxmlformats.org/officeDocument/2006/relationships/image" Target="../media/image137.wmf"/><Relationship Id="rId3" Type="http://schemas.openxmlformats.org/officeDocument/2006/relationships/image" Target="../media/image127.wmf"/><Relationship Id="rId7" Type="http://schemas.openxmlformats.org/officeDocument/2006/relationships/image" Target="../media/image131.wmf"/><Relationship Id="rId12" Type="http://schemas.openxmlformats.org/officeDocument/2006/relationships/image" Target="../media/image136.wmf"/><Relationship Id="rId2" Type="http://schemas.openxmlformats.org/officeDocument/2006/relationships/image" Target="../media/image126.wmf"/><Relationship Id="rId16" Type="http://schemas.openxmlformats.org/officeDocument/2006/relationships/image" Target="../media/image140.wmf"/><Relationship Id="rId1" Type="http://schemas.openxmlformats.org/officeDocument/2006/relationships/image" Target="../media/image125.wmf"/><Relationship Id="rId6" Type="http://schemas.openxmlformats.org/officeDocument/2006/relationships/image" Target="../media/image130.wmf"/><Relationship Id="rId11" Type="http://schemas.openxmlformats.org/officeDocument/2006/relationships/image" Target="../media/image135.wmf"/><Relationship Id="rId5" Type="http://schemas.openxmlformats.org/officeDocument/2006/relationships/image" Target="../media/image129.wmf"/><Relationship Id="rId15" Type="http://schemas.openxmlformats.org/officeDocument/2006/relationships/image" Target="../media/image139.wmf"/><Relationship Id="rId10" Type="http://schemas.openxmlformats.org/officeDocument/2006/relationships/image" Target="../media/image134.wmf"/><Relationship Id="rId4" Type="http://schemas.openxmlformats.org/officeDocument/2006/relationships/image" Target="../media/image128.wmf"/><Relationship Id="rId9" Type="http://schemas.openxmlformats.org/officeDocument/2006/relationships/image" Target="../media/image133.wmf"/><Relationship Id="rId14" Type="http://schemas.openxmlformats.org/officeDocument/2006/relationships/image" Target="../media/image138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wmf"/><Relationship Id="rId3" Type="http://schemas.openxmlformats.org/officeDocument/2006/relationships/image" Target="../media/image143.wmf"/><Relationship Id="rId7" Type="http://schemas.openxmlformats.org/officeDocument/2006/relationships/image" Target="../media/image147.wmf"/><Relationship Id="rId12" Type="http://schemas.openxmlformats.org/officeDocument/2006/relationships/image" Target="../media/image152.wmf"/><Relationship Id="rId2" Type="http://schemas.openxmlformats.org/officeDocument/2006/relationships/image" Target="../media/image142.wmf"/><Relationship Id="rId1" Type="http://schemas.openxmlformats.org/officeDocument/2006/relationships/image" Target="../media/image141.wmf"/><Relationship Id="rId6" Type="http://schemas.openxmlformats.org/officeDocument/2006/relationships/image" Target="../media/image146.wmf"/><Relationship Id="rId11" Type="http://schemas.openxmlformats.org/officeDocument/2006/relationships/image" Target="../media/image151.wmf"/><Relationship Id="rId5" Type="http://schemas.openxmlformats.org/officeDocument/2006/relationships/image" Target="../media/image145.wmf"/><Relationship Id="rId10" Type="http://schemas.openxmlformats.org/officeDocument/2006/relationships/image" Target="../media/image150.wmf"/><Relationship Id="rId4" Type="http://schemas.openxmlformats.org/officeDocument/2006/relationships/image" Target="../media/image144.wmf"/><Relationship Id="rId9" Type="http://schemas.openxmlformats.org/officeDocument/2006/relationships/image" Target="../media/image14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wmf"/><Relationship Id="rId3" Type="http://schemas.openxmlformats.org/officeDocument/2006/relationships/image" Target="../media/image155.wmf"/><Relationship Id="rId7" Type="http://schemas.openxmlformats.org/officeDocument/2006/relationships/image" Target="../media/image159.wmf"/><Relationship Id="rId2" Type="http://schemas.openxmlformats.org/officeDocument/2006/relationships/image" Target="../media/image154.wmf"/><Relationship Id="rId1" Type="http://schemas.openxmlformats.org/officeDocument/2006/relationships/image" Target="../media/image153.wmf"/><Relationship Id="rId6" Type="http://schemas.openxmlformats.org/officeDocument/2006/relationships/image" Target="../media/image158.wmf"/><Relationship Id="rId5" Type="http://schemas.openxmlformats.org/officeDocument/2006/relationships/image" Target="../media/image157.wmf"/><Relationship Id="rId10" Type="http://schemas.openxmlformats.org/officeDocument/2006/relationships/image" Target="../media/image162.wmf"/><Relationship Id="rId4" Type="http://schemas.openxmlformats.org/officeDocument/2006/relationships/image" Target="../media/image156.wmf"/><Relationship Id="rId9" Type="http://schemas.openxmlformats.org/officeDocument/2006/relationships/image" Target="../media/image16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wmf"/><Relationship Id="rId3" Type="http://schemas.openxmlformats.org/officeDocument/2006/relationships/image" Target="../media/image165.wmf"/><Relationship Id="rId7" Type="http://schemas.openxmlformats.org/officeDocument/2006/relationships/image" Target="../media/image169.wmf"/><Relationship Id="rId12" Type="http://schemas.openxmlformats.org/officeDocument/2006/relationships/image" Target="../media/image174.wmf"/><Relationship Id="rId2" Type="http://schemas.openxmlformats.org/officeDocument/2006/relationships/image" Target="../media/image164.wmf"/><Relationship Id="rId1" Type="http://schemas.openxmlformats.org/officeDocument/2006/relationships/image" Target="../media/image163.wmf"/><Relationship Id="rId6" Type="http://schemas.openxmlformats.org/officeDocument/2006/relationships/image" Target="../media/image168.wmf"/><Relationship Id="rId11" Type="http://schemas.openxmlformats.org/officeDocument/2006/relationships/image" Target="../media/image173.wmf"/><Relationship Id="rId5" Type="http://schemas.openxmlformats.org/officeDocument/2006/relationships/image" Target="../media/image167.wmf"/><Relationship Id="rId10" Type="http://schemas.openxmlformats.org/officeDocument/2006/relationships/image" Target="../media/image172.wmf"/><Relationship Id="rId4" Type="http://schemas.openxmlformats.org/officeDocument/2006/relationships/image" Target="../media/image166.wmf"/><Relationship Id="rId9" Type="http://schemas.openxmlformats.org/officeDocument/2006/relationships/image" Target="../media/image17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18" Type="http://schemas.openxmlformats.org/officeDocument/2006/relationships/image" Target="../media/image2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17" Type="http://schemas.openxmlformats.org/officeDocument/2006/relationships/image" Target="../media/image24.wmf"/><Relationship Id="rId2" Type="http://schemas.openxmlformats.org/officeDocument/2006/relationships/image" Target="../media/image9.wmf"/><Relationship Id="rId16" Type="http://schemas.openxmlformats.org/officeDocument/2006/relationships/image" Target="../media/image23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5" Type="http://schemas.openxmlformats.org/officeDocument/2006/relationships/image" Target="../media/image22.wmf"/><Relationship Id="rId10" Type="http://schemas.openxmlformats.org/officeDocument/2006/relationships/image" Target="../media/image17.wmf"/><Relationship Id="rId19" Type="http://schemas.openxmlformats.org/officeDocument/2006/relationships/image" Target="../media/image26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image" Target="../media/image39.wmf"/><Relationship Id="rId18" Type="http://schemas.openxmlformats.org/officeDocument/2006/relationships/image" Target="../media/image44.wmf"/><Relationship Id="rId26" Type="http://schemas.openxmlformats.org/officeDocument/2006/relationships/image" Target="../media/image52.wmf"/><Relationship Id="rId3" Type="http://schemas.openxmlformats.org/officeDocument/2006/relationships/image" Target="../media/image29.wmf"/><Relationship Id="rId21" Type="http://schemas.openxmlformats.org/officeDocument/2006/relationships/image" Target="../media/image47.wmf"/><Relationship Id="rId7" Type="http://schemas.openxmlformats.org/officeDocument/2006/relationships/image" Target="../media/image33.wmf"/><Relationship Id="rId12" Type="http://schemas.openxmlformats.org/officeDocument/2006/relationships/image" Target="../media/image38.wmf"/><Relationship Id="rId17" Type="http://schemas.openxmlformats.org/officeDocument/2006/relationships/image" Target="../media/image43.wmf"/><Relationship Id="rId25" Type="http://schemas.openxmlformats.org/officeDocument/2006/relationships/image" Target="../media/image51.wmf"/><Relationship Id="rId2" Type="http://schemas.openxmlformats.org/officeDocument/2006/relationships/image" Target="../media/image28.wmf"/><Relationship Id="rId16" Type="http://schemas.openxmlformats.org/officeDocument/2006/relationships/image" Target="../media/image42.wmf"/><Relationship Id="rId20" Type="http://schemas.openxmlformats.org/officeDocument/2006/relationships/image" Target="../media/image46.wmf"/><Relationship Id="rId29" Type="http://schemas.openxmlformats.org/officeDocument/2006/relationships/image" Target="../media/image55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11" Type="http://schemas.openxmlformats.org/officeDocument/2006/relationships/image" Target="../media/image37.wmf"/><Relationship Id="rId24" Type="http://schemas.openxmlformats.org/officeDocument/2006/relationships/image" Target="../media/image50.wmf"/><Relationship Id="rId32" Type="http://schemas.openxmlformats.org/officeDocument/2006/relationships/image" Target="../media/image58.wmf"/><Relationship Id="rId5" Type="http://schemas.openxmlformats.org/officeDocument/2006/relationships/image" Target="../media/image31.wmf"/><Relationship Id="rId15" Type="http://schemas.openxmlformats.org/officeDocument/2006/relationships/image" Target="../media/image41.wmf"/><Relationship Id="rId23" Type="http://schemas.openxmlformats.org/officeDocument/2006/relationships/image" Target="../media/image49.wmf"/><Relationship Id="rId28" Type="http://schemas.openxmlformats.org/officeDocument/2006/relationships/image" Target="../media/image54.wmf"/><Relationship Id="rId10" Type="http://schemas.openxmlformats.org/officeDocument/2006/relationships/image" Target="../media/image36.wmf"/><Relationship Id="rId19" Type="http://schemas.openxmlformats.org/officeDocument/2006/relationships/image" Target="../media/image45.wmf"/><Relationship Id="rId31" Type="http://schemas.openxmlformats.org/officeDocument/2006/relationships/image" Target="../media/image57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Relationship Id="rId14" Type="http://schemas.openxmlformats.org/officeDocument/2006/relationships/image" Target="../media/image40.wmf"/><Relationship Id="rId22" Type="http://schemas.openxmlformats.org/officeDocument/2006/relationships/image" Target="../media/image48.wmf"/><Relationship Id="rId27" Type="http://schemas.openxmlformats.org/officeDocument/2006/relationships/image" Target="../media/image53.wmf"/><Relationship Id="rId30" Type="http://schemas.openxmlformats.org/officeDocument/2006/relationships/image" Target="../media/image5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18" Type="http://schemas.openxmlformats.org/officeDocument/2006/relationships/image" Target="../media/image103.wmf"/><Relationship Id="rId3" Type="http://schemas.openxmlformats.org/officeDocument/2006/relationships/image" Target="../media/image88.wmf"/><Relationship Id="rId21" Type="http://schemas.openxmlformats.org/officeDocument/2006/relationships/image" Target="../media/image106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17" Type="http://schemas.openxmlformats.org/officeDocument/2006/relationships/image" Target="../media/image102.wmf"/><Relationship Id="rId2" Type="http://schemas.openxmlformats.org/officeDocument/2006/relationships/image" Target="../media/image87.wmf"/><Relationship Id="rId16" Type="http://schemas.openxmlformats.org/officeDocument/2006/relationships/image" Target="../media/image101.wmf"/><Relationship Id="rId20" Type="http://schemas.openxmlformats.org/officeDocument/2006/relationships/image" Target="../media/image105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5" Type="http://schemas.openxmlformats.org/officeDocument/2006/relationships/image" Target="../media/image100.wmf"/><Relationship Id="rId10" Type="http://schemas.openxmlformats.org/officeDocument/2006/relationships/image" Target="../media/image95.wmf"/><Relationship Id="rId19" Type="http://schemas.openxmlformats.org/officeDocument/2006/relationships/image" Target="../media/image104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Relationship Id="rId14" Type="http://schemas.openxmlformats.org/officeDocument/2006/relationships/image" Target="../media/image99.wmf"/><Relationship Id="rId22" Type="http://schemas.openxmlformats.org/officeDocument/2006/relationships/image" Target="../media/image10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image" Target="../media/image121.wmf"/><Relationship Id="rId3" Type="http://schemas.openxmlformats.org/officeDocument/2006/relationships/image" Target="../media/image111.wmf"/><Relationship Id="rId7" Type="http://schemas.openxmlformats.org/officeDocument/2006/relationships/image" Target="../media/image115.wmf"/><Relationship Id="rId12" Type="http://schemas.openxmlformats.org/officeDocument/2006/relationships/image" Target="../media/image120.wmf"/><Relationship Id="rId2" Type="http://schemas.openxmlformats.org/officeDocument/2006/relationships/image" Target="../media/image110.wmf"/><Relationship Id="rId16" Type="http://schemas.openxmlformats.org/officeDocument/2006/relationships/image" Target="../media/image124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11" Type="http://schemas.openxmlformats.org/officeDocument/2006/relationships/image" Target="../media/image119.wmf"/><Relationship Id="rId5" Type="http://schemas.openxmlformats.org/officeDocument/2006/relationships/image" Target="../media/image113.wmf"/><Relationship Id="rId15" Type="http://schemas.openxmlformats.org/officeDocument/2006/relationships/image" Target="../media/image123.wmf"/><Relationship Id="rId10" Type="http://schemas.openxmlformats.org/officeDocument/2006/relationships/image" Target="../media/image118.wmf"/><Relationship Id="rId4" Type="http://schemas.openxmlformats.org/officeDocument/2006/relationships/image" Target="../media/image112.wmf"/><Relationship Id="rId9" Type="http://schemas.openxmlformats.org/officeDocument/2006/relationships/image" Target="../media/image117.wmf"/><Relationship Id="rId14" Type="http://schemas.openxmlformats.org/officeDocument/2006/relationships/image" Target="../media/image1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FA566-3F91-46BF-A7D7-9B3E554850AE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BA30A-C2E1-4888-82C8-A6E6A34066A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2944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A30A-C2E1-4888-82C8-A6E6A34066A9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0131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3A1127-52E8-4BE3-97E6-905F5FEBC72E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78571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2EAFEE7-6043-468E-90FC-F700D7B8FD3A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30187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AEC2B02-AEC2-40BB-A1AD-0DF710DAE798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52174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0470F3-59E5-4DA9-9E92-7CF5C4B3D669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5013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E996EC-8D35-4A3F-87DF-7885413EC7B1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6347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B9F209-6878-4080-BE59-AB756F037E0F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9418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11CF50-4C5D-4D7A-9630-C634EB957DB1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0091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DC3959-384C-4985-91CF-EBF86FB3FE20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0255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3D4AF61-3CB0-4E3D-A07D-A4DB6FB211F7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22114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A177E0-8501-4EB1-B818-6C3287C66C6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0265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64C177-C434-4261-AE82-9900E709F225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55620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B30707-8BA7-4F12-87C2-05215F0FF098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2241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CD0429D-784D-43D4-A512-C7EE02F0BBF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9896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D0D0BB2-DAFA-40FE-9628-506B963D057D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D0D0BB2-DAFA-40FE-9628-506B963D057D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0D0BB2-DAFA-40FE-9628-506B963D057D}" type="datetimeFigureOut">
              <a:rPr lang="en-CA" smtClean="0"/>
              <a:pPr/>
              <a:t>2018-03-01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0.wmf"/><Relationship Id="rId18" Type="http://schemas.openxmlformats.org/officeDocument/2006/relationships/oleObject" Target="../embeddings/oleObject109.bin"/><Relationship Id="rId26" Type="http://schemas.openxmlformats.org/officeDocument/2006/relationships/oleObject" Target="../embeddings/oleObject113.bin"/><Relationship Id="rId39" Type="http://schemas.openxmlformats.org/officeDocument/2006/relationships/image" Target="../media/image102.wmf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94.wmf"/><Relationship Id="rId34" Type="http://schemas.openxmlformats.org/officeDocument/2006/relationships/image" Target="../media/image100.wmf"/><Relationship Id="rId42" Type="http://schemas.openxmlformats.org/officeDocument/2006/relationships/image" Target="../media/image108.png"/><Relationship Id="rId47" Type="http://schemas.openxmlformats.org/officeDocument/2006/relationships/oleObject" Target="../embeddings/oleObject123.bin"/><Relationship Id="rId50" Type="http://schemas.openxmlformats.org/officeDocument/2006/relationships/image" Target="../media/image107.wmf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106.bin"/><Relationship Id="rId17" Type="http://schemas.openxmlformats.org/officeDocument/2006/relationships/image" Target="../media/image92.wmf"/><Relationship Id="rId25" Type="http://schemas.openxmlformats.org/officeDocument/2006/relationships/image" Target="../media/image96.wmf"/><Relationship Id="rId33" Type="http://schemas.openxmlformats.org/officeDocument/2006/relationships/oleObject" Target="../embeddings/oleObject117.bin"/><Relationship Id="rId38" Type="http://schemas.openxmlformats.org/officeDocument/2006/relationships/oleObject" Target="../embeddings/oleObject119.bin"/><Relationship Id="rId46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8.bin"/><Relationship Id="rId20" Type="http://schemas.openxmlformats.org/officeDocument/2006/relationships/oleObject" Target="../embeddings/oleObject110.bin"/><Relationship Id="rId29" Type="http://schemas.openxmlformats.org/officeDocument/2006/relationships/oleObject" Target="../embeddings/oleObject115.bin"/><Relationship Id="rId41" Type="http://schemas.openxmlformats.org/officeDocument/2006/relationships/image" Target="../media/image103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03.bin"/><Relationship Id="rId11" Type="http://schemas.openxmlformats.org/officeDocument/2006/relationships/image" Target="../media/image89.wmf"/><Relationship Id="rId24" Type="http://schemas.openxmlformats.org/officeDocument/2006/relationships/oleObject" Target="../embeddings/oleObject112.bin"/><Relationship Id="rId32" Type="http://schemas.openxmlformats.org/officeDocument/2006/relationships/image" Target="../media/image99.wmf"/><Relationship Id="rId37" Type="http://schemas.openxmlformats.org/officeDocument/2006/relationships/image" Target="../media/image101.wmf"/><Relationship Id="rId40" Type="http://schemas.openxmlformats.org/officeDocument/2006/relationships/oleObject" Target="../embeddings/oleObject120.bin"/><Relationship Id="rId45" Type="http://schemas.openxmlformats.org/officeDocument/2006/relationships/oleObject" Target="../embeddings/oleObject122.bin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23" Type="http://schemas.openxmlformats.org/officeDocument/2006/relationships/image" Target="../media/image95.wmf"/><Relationship Id="rId28" Type="http://schemas.openxmlformats.org/officeDocument/2006/relationships/oleObject" Target="../embeddings/oleObject114.bin"/><Relationship Id="rId36" Type="http://schemas.openxmlformats.org/officeDocument/2006/relationships/oleObject" Target="../embeddings/oleObject118.bin"/><Relationship Id="rId49" Type="http://schemas.openxmlformats.org/officeDocument/2006/relationships/oleObject" Target="../embeddings/oleObject124.bin"/><Relationship Id="rId10" Type="http://schemas.openxmlformats.org/officeDocument/2006/relationships/oleObject" Target="../embeddings/oleObject105.bin"/><Relationship Id="rId19" Type="http://schemas.openxmlformats.org/officeDocument/2006/relationships/image" Target="../media/image93.wmf"/><Relationship Id="rId31" Type="http://schemas.openxmlformats.org/officeDocument/2006/relationships/oleObject" Target="../embeddings/oleObject116.bin"/><Relationship Id="rId44" Type="http://schemas.openxmlformats.org/officeDocument/2006/relationships/image" Target="../media/image104.wmf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107.bin"/><Relationship Id="rId22" Type="http://schemas.openxmlformats.org/officeDocument/2006/relationships/oleObject" Target="../embeddings/oleObject111.bin"/><Relationship Id="rId27" Type="http://schemas.openxmlformats.org/officeDocument/2006/relationships/image" Target="../media/image97.wmf"/><Relationship Id="rId30" Type="http://schemas.openxmlformats.org/officeDocument/2006/relationships/image" Target="../media/image98.wmf"/><Relationship Id="rId35" Type="http://schemas.openxmlformats.org/officeDocument/2006/relationships/hyperlink" Target="http://www.bcmath.ca/" TargetMode="External"/><Relationship Id="rId43" Type="http://schemas.openxmlformats.org/officeDocument/2006/relationships/oleObject" Target="../embeddings/oleObject121.bin"/><Relationship Id="rId48" Type="http://schemas.openxmlformats.org/officeDocument/2006/relationships/image" Target="../media/image106.wmf"/><Relationship Id="rId8" Type="http://schemas.openxmlformats.org/officeDocument/2006/relationships/oleObject" Target="../embeddings/oleObject10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13" Type="http://schemas.openxmlformats.org/officeDocument/2006/relationships/image" Target="../media/image113.wmf"/><Relationship Id="rId18" Type="http://schemas.openxmlformats.org/officeDocument/2006/relationships/oleObject" Target="../embeddings/oleObject132.bin"/><Relationship Id="rId26" Type="http://schemas.openxmlformats.org/officeDocument/2006/relationships/oleObject" Target="../embeddings/oleObject136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117.wmf"/><Relationship Id="rId34" Type="http://schemas.openxmlformats.org/officeDocument/2006/relationships/oleObject" Target="../embeddings/oleObject140.bin"/><Relationship Id="rId7" Type="http://schemas.openxmlformats.org/officeDocument/2006/relationships/image" Target="../media/image110.wmf"/><Relationship Id="rId12" Type="http://schemas.openxmlformats.org/officeDocument/2006/relationships/oleObject" Target="../embeddings/oleObject129.bin"/><Relationship Id="rId17" Type="http://schemas.openxmlformats.org/officeDocument/2006/relationships/image" Target="../media/image115.wmf"/><Relationship Id="rId25" Type="http://schemas.openxmlformats.org/officeDocument/2006/relationships/image" Target="../media/image119.wmf"/><Relationship Id="rId33" Type="http://schemas.openxmlformats.org/officeDocument/2006/relationships/image" Target="../media/image1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1.bin"/><Relationship Id="rId20" Type="http://schemas.openxmlformats.org/officeDocument/2006/relationships/oleObject" Target="../embeddings/oleObject133.bin"/><Relationship Id="rId29" Type="http://schemas.openxmlformats.org/officeDocument/2006/relationships/image" Target="../media/image121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12.wmf"/><Relationship Id="rId24" Type="http://schemas.openxmlformats.org/officeDocument/2006/relationships/oleObject" Target="../embeddings/oleObject135.bin"/><Relationship Id="rId32" Type="http://schemas.openxmlformats.org/officeDocument/2006/relationships/oleObject" Target="../embeddings/oleObject139.bin"/><Relationship Id="rId5" Type="http://schemas.openxmlformats.org/officeDocument/2006/relationships/image" Target="../media/image109.wmf"/><Relationship Id="rId15" Type="http://schemas.openxmlformats.org/officeDocument/2006/relationships/image" Target="../media/image114.wmf"/><Relationship Id="rId23" Type="http://schemas.openxmlformats.org/officeDocument/2006/relationships/image" Target="../media/image118.wmf"/><Relationship Id="rId28" Type="http://schemas.openxmlformats.org/officeDocument/2006/relationships/oleObject" Target="../embeddings/oleObject137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128.bin"/><Relationship Id="rId19" Type="http://schemas.openxmlformats.org/officeDocument/2006/relationships/image" Target="../media/image116.wmf"/><Relationship Id="rId31" Type="http://schemas.openxmlformats.org/officeDocument/2006/relationships/image" Target="../media/image122.wmf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11.wmf"/><Relationship Id="rId14" Type="http://schemas.openxmlformats.org/officeDocument/2006/relationships/oleObject" Target="../embeddings/oleObject130.bin"/><Relationship Id="rId22" Type="http://schemas.openxmlformats.org/officeDocument/2006/relationships/oleObject" Target="../embeddings/oleObject134.bin"/><Relationship Id="rId27" Type="http://schemas.openxmlformats.org/officeDocument/2006/relationships/image" Target="../media/image120.wmf"/><Relationship Id="rId30" Type="http://schemas.openxmlformats.org/officeDocument/2006/relationships/oleObject" Target="../embeddings/oleObject138.bin"/><Relationship Id="rId35" Type="http://schemas.openxmlformats.org/officeDocument/2006/relationships/image" Target="../media/image12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3.bin"/><Relationship Id="rId13" Type="http://schemas.openxmlformats.org/officeDocument/2006/relationships/image" Target="../media/image129.wmf"/><Relationship Id="rId18" Type="http://schemas.openxmlformats.org/officeDocument/2006/relationships/oleObject" Target="../embeddings/oleObject148.bin"/><Relationship Id="rId26" Type="http://schemas.openxmlformats.org/officeDocument/2006/relationships/image" Target="../media/image135.wmf"/><Relationship Id="rId3" Type="http://schemas.openxmlformats.org/officeDocument/2006/relationships/notesSlide" Target="../notesSlides/notesSlide12.xml"/><Relationship Id="rId21" Type="http://schemas.openxmlformats.org/officeDocument/2006/relationships/oleObject" Target="../embeddings/oleObject149.bin"/><Relationship Id="rId34" Type="http://schemas.openxmlformats.org/officeDocument/2006/relationships/oleObject" Target="../embeddings/oleObject155.bin"/><Relationship Id="rId7" Type="http://schemas.openxmlformats.org/officeDocument/2006/relationships/image" Target="../media/image126.wmf"/><Relationship Id="rId12" Type="http://schemas.openxmlformats.org/officeDocument/2006/relationships/oleObject" Target="../embeddings/oleObject145.bin"/><Relationship Id="rId17" Type="http://schemas.openxmlformats.org/officeDocument/2006/relationships/image" Target="../media/image131.wmf"/><Relationship Id="rId25" Type="http://schemas.openxmlformats.org/officeDocument/2006/relationships/oleObject" Target="../embeddings/oleObject151.bin"/><Relationship Id="rId33" Type="http://schemas.openxmlformats.org/officeDocument/2006/relationships/image" Target="../media/image13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7.bin"/><Relationship Id="rId20" Type="http://schemas.openxmlformats.org/officeDocument/2006/relationships/image" Target="../media/image59.png"/><Relationship Id="rId29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42.bin"/><Relationship Id="rId11" Type="http://schemas.openxmlformats.org/officeDocument/2006/relationships/image" Target="../media/image128.wmf"/><Relationship Id="rId24" Type="http://schemas.openxmlformats.org/officeDocument/2006/relationships/image" Target="../media/image134.wmf"/><Relationship Id="rId32" Type="http://schemas.openxmlformats.org/officeDocument/2006/relationships/oleObject" Target="../embeddings/oleObject154.bin"/><Relationship Id="rId37" Type="http://schemas.openxmlformats.org/officeDocument/2006/relationships/image" Target="../media/image140.wmf"/><Relationship Id="rId5" Type="http://schemas.openxmlformats.org/officeDocument/2006/relationships/image" Target="../media/image125.wmf"/><Relationship Id="rId15" Type="http://schemas.openxmlformats.org/officeDocument/2006/relationships/image" Target="../media/image130.wmf"/><Relationship Id="rId23" Type="http://schemas.openxmlformats.org/officeDocument/2006/relationships/oleObject" Target="../embeddings/oleObject150.bin"/><Relationship Id="rId28" Type="http://schemas.openxmlformats.org/officeDocument/2006/relationships/image" Target="../media/image136.wmf"/><Relationship Id="rId36" Type="http://schemas.openxmlformats.org/officeDocument/2006/relationships/oleObject" Target="../embeddings/oleObject156.bin"/><Relationship Id="rId10" Type="http://schemas.openxmlformats.org/officeDocument/2006/relationships/oleObject" Target="../embeddings/oleObject144.bin"/><Relationship Id="rId19" Type="http://schemas.openxmlformats.org/officeDocument/2006/relationships/image" Target="../media/image132.wmf"/><Relationship Id="rId31" Type="http://schemas.openxmlformats.org/officeDocument/2006/relationships/image" Target="../media/image137.wmf"/><Relationship Id="rId4" Type="http://schemas.openxmlformats.org/officeDocument/2006/relationships/oleObject" Target="../embeddings/oleObject141.bin"/><Relationship Id="rId9" Type="http://schemas.openxmlformats.org/officeDocument/2006/relationships/image" Target="../media/image127.wmf"/><Relationship Id="rId14" Type="http://schemas.openxmlformats.org/officeDocument/2006/relationships/oleObject" Target="../embeddings/oleObject146.bin"/><Relationship Id="rId22" Type="http://schemas.openxmlformats.org/officeDocument/2006/relationships/image" Target="../media/image133.wmf"/><Relationship Id="rId27" Type="http://schemas.openxmlformats.org/officeDocument/2006/relationships/oleObject" Target="../embeddings/oleObject152.bin"/><Relationship Id="rId30" Type="http://schemas.openxmlformats.org/officeDocument/2006/relationships/oleObject" Target="../embeddings/oleObject153.bin"/><Relationship Id="rId35" Type="http://schemas.openxmlformats.org/officeDocument/2006/relationships/image" Target="../media/image13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wmf"/><Relationship Id="rId13" Type="http://schemas.openxmlformats.org/officeDocument/2006/relationships/oleObject" Target="../embeddings/oleObject161.bin"/><Relationship Id="rId18" Type="http://schemas.openxmlformats.org/officeDocument/2006/relationships/oleObject" Target="../embeddings/oleObject163.bin"/><Relationship Id="rId26" Type="http://schemas.openxmlformats.org/officeDocument/2006/relationships/oleObject" Target="../embeddings/oleObject167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148.wmf"/><Relationship Id="rId7" Type="http://schemas.openxmlformats.org/officeDocument/2006/relationships/oleObject" Target="../embeddings/oleObject158.bin"/><Relationship Id="rId12" Type="http://schemas.openxmlformats.org/officeDocument/2006/relationships/image" Target="../media/image144.wmf"/><Relationship Id="rId17" Type="http://schemas.openxmlformats.org/officeDocument/2006/relationships/hyperlink" Target="http://www.bcmath.ca/" TargetMode="External"/><Relationship Id="rId25" Type="http://schemas.openxmlformats.org/officeDocument/2006/relationships/image" Target="../media/image15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6.wmf"/><Relationship Id="rId20" Type="http://schemas.openxmlformats.org/officeDocument/2006/relationships/oleObject" Target="../embeddings/oleObject164.bin"/><Relationship Id="rId29" Type="http://schemas.openxmlformats.org/officeDocument/2006/relationships/image" Target="../media/image152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9.png"/><Relationship Id="rId11" Type="http://schemas.openxmlformats.org/officeDocument/2006/relationships/oleObject" Target="../embeddings/oleObject160.bin"/><Relationship Id="rId24" Type="http://schemas.openxmlformats.org/officeDocument/2006/relationships/oleObject" Target="../embeddings/oleObject166.bin"/><Relationship Id="rId5" Type="http://schemas.openxmlformats.org/officeDocument/2006/relationships/image" Target="../media/image141.wmf"/><Relationship Id="rId15" Type="http://schemas.openxmlformats.org/officeDocument/2006/relationships/oleObject" Target="../embeddings/oleObject162.bin"/><Relationship Id="rId23" Type="http://schemas.openxmlformats.org/officeDocument/2006/relationships/image" Target="../media/image149.wmf"/><Relationship Id="rId28" Type="http://schemas.openxmlformats.org/officeDocument/2006/relationships/oleObject" Target="../embeddings/oleObject168.bin"/><Relationship Id="rId10" Type="http://schemas.openxmlformats.org/officeDocument/2006/relationships/image" Target="../media/image143.wmf"/><Relationship Id="rId19" Type="http://schemas.openxmlformats.org/officeDocument/2006/relationships/image" Target="../media/image147.wmf"/><Relationship Id="rId4" Type="http://schemas.openxmlformats.org/officeDocument/2006/relationships/oleObject" Target="../embeddings/oleObject157.bin"/><Relationship Id="rId9" Type="http://schemas.openxmlformats.org/officeDocument/2006/relationships/oleObject" Target="../embeddings/oleObject159.bin"/><Relationship Id="rId14" Type="http://schemas.openxmlformats.org/officeDocument/2006/relationships/image" Target="../media/image145.wmf"/><Relationship Id="rId22" Type="http://schemas.openxmlformats.org/officeDocument/2006/relationships/oleObject" Target="../embeddings/oleObject165.bin"/><Relationship Id="rId27" Type="http://schemas.openxmlformats.org/officeDocument/2006/relationships/image" Target="../media/image15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1.bin"/><Relationship Id="rId13" Type="http://schemas.openxmlformats.org/officeDocument/2006/relationships/image" Target="../media/image157.wmf"/><Relationship Id="rId18" Type="http://schemas.openxmlformats.org/officeDocument/2006/relationships/oleObject" Target="../embeddings/oleObject176.bin"/><Relationship Id="rId3" Type="http://schemas.openxmlformats.org/officeDocument/2006/relationships/notesSlide" Target="../notesSlides/notesSlide14.xml"/><Relationship Id="rId21" Type="http://schemas.openxmlformats.org/officeDocument/2006/relationships/hyperlink" Target="http://www.bcmath.ca/" TargetMode="External"/><Relationship Id="rId7" Type="http://schemas.openxmlformats.org/officeDocument/2006/relationships/image" Target="../media/image154.wmf"/><Relationship Id="rId12" Type="http://schemas.openxmlformats.org/officeDocument/2006/relationships/oleObject" Target="../embeddings/oleObject173.bin"/><Relationship Id="rId17" Type="http://schemas.openxmlformats.org/officeDocument/2006/relationships/image" Target="../media/image159.wmf"/><Relationship Id="rId25" Type="http://schemas.openxmlformats.org/officeDocument/2006/relationships/image" Target="../media/image16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5.bin"/><Relationship Id="rId20" Type="http://schemas.openxmlformats.org/officeDocument/2006/relationships/image" Target="../media/image160.wmf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70.bin"/><Relationship Id="rId11" Type="http://schemas.openxmlformats.org/officeDocument/2006/relationships/image" Target="../media/image156.wmf"/><Relationship Id="rId24" Type="http://schemas.openxmlformats.org/officeDocument/2006/relationships/oleObject" Target="../embeddings/oleObject179.bin"/><Relationship Id="rId5" Type="http://schemas.openxmlformats.org/officeDocument/2006/relationships/image" Target="../media/image153.wmf"/><Relationship Id="rId15" Type="http://schemas.openxmlformats.org/officeDocument/2006/relationships/image" Target="../media/image158.wmf"/><Relationship Id="rId23" Type="http://schemas.openxmlformats.org/officeDocument/2006/relationships/image" Target="../media/image161.wmf"/><Relationship Id="rId10" Type="http://schemas.openxmlformats.org/officeDocument/2006/relationships/oleObject" Target="../embeddings/oleObject172.bin"/><Relationship Id="rId19" Type="http://schemas.openxmlformats.org/officeDocument/2006/relationships/oleObject" Target="../embeddings/oleObject177.bin"/><Relationship Id="rId4" Type="http://schemas.openxmlformats.org/officeDocument/2006/relationships/oleObject" Target="../embeddings/oleObject169.bin"/><Relationship Id="rId9" Type="http://schemas.openxmlformats.org/officeDocument/2006/relationships/image" Target="../media/image155.wmf"/><Relationship Id="rId14" Type="http://schemas.openxmlformats.org/officeDocument/2006/relationships/oleObject" Target="../embeddings/oleObject174.bin"/><Relationship Id="rId22" Type="http://schemas.openxmlformats.org/officeDocument/2006/relationships/oleObject" Target="../embeddings/oleObject17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5.wmf"/><Relationship Id="rId13" Type="http://schemas.openxmlformats.org/officeDocument/2006/relationships/oleObject" Target="../embeddings/oleObject185.bin"/><Relationship Id="rId18" Type="http://schemas.openxmlformats.org/officeDocument/2006/relationships/oleObject" Target="../embeddings/oleObject188.bin"/><Relationship Id="rId26" Type="http://schemas.openxmlformats.org/officeDocument/2006/relationships/image" Target="../media/image173.wmf"/><Relationship Id="rId3" Type="http://schemas.openxmlformats.org/officeDocument/2006/relationships/oleObject" Target="../embeddings/oleObject180.bin"/><Relationship Id="rId21" Type="http://schemas.openxmlformats.org/officeDocument/2006/relationships/oleObject" Target="../embeddings/oleObject190.bin"/><Relationship Id="rId7" Type="http://schemas.openxmlformats.org/officeDocument/2006/relationships/oleObject" Target="../embeddings/oleObject182.bin"/><Relationship Id="rId12" Type="http://schemas.openxmlformats.org/officeDocument/2006/relationships/image" Target="../media/image167.wmf"/><Relationship Id="rId17" Type="http://schemas.openxmlformats.org/officeDocument/2006/relationships/image" Target="../media/image169.wmf"/><Relationship Id="rId25" Type="http://schemas.openxmlformats.org/officeDocument/2006/relationships/oleObject" Target="../embeddings/oleObject19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7.bin"/><Relationship Id="rId20" Type="http://schemas.openxmlformats.org/officeDocument/2006/relationships/oleObject" Target="../embeddings/oleObject189.bin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64.wmf"/><Relationship Id="rId11" Type="http://schemas.openxmlformats.org/officeDocument/2006/relationships/oleObject" Target="../embeddings/oleObject184.bin"/><Relationship Id="rId24" Type="http://schemas.openxmlformats.org/officeDocument/2006/relationships/image" Target="../media/image172.wmf"/><Relationship Id="rId5" Type="http://schemas.openxmlformats.org/officeDocument/2006/relationships/oleObject" Target="../embeddings/oleObject181.bin"/><Relationship Id="rId15" Type="http://schemas.openxmlformats.org/officeDocument/2006/relationships/oleObject" Target="../embeddings/oleObject186.bin"/><Relationship Id="rId23" Type="http://schemas.openxmlformats.org/officeDocument/2006/relationships/oleObject" Target="../embeddings/oleObject191.bin"/><Relationship Id="rId28" Type="http://schemas.openxmlformats.org/officeDocument/2006/relationships/image" Target="../media/image174.wmf"/><Relationship Id="rId10" Type="http://schemas.openxmlformats.org/officeDocument/2006/relationships/image" Target="../media/image166.wmf"/><Relationship Id="rId19" Type="http://schemas.openxmlformats.org/officeDocument/2006/relationships/image" Target="../media/image170.wmf"/><Relationship Id="rId4" Type="http://schemas.openxmlformats.org/officeDocument/2006/relationships/image" Target="../media/image163.wmf"/><Relationship Id="rId9" Type="http://schemas.openxmlformats.org/officeDocument/2006/relationships/oleObject" Target="../embeddings/oleObject183.bin"/><Relationship Id="rId14" Type="http://schemas.openxmlformats.org/officeDocument/2006/relationships/image" Target="../media/image168.wmf"/><Relationship Id="rId22" Type="http://schemas.openxmlformats.org/officeDocument/2006/relationships/image" Target="../media/image171.wmf"/><Relationship Id="rId27" Type="http://schemas.openxmlformats.org/officeDocument/2006/relationships/oleObject" Target="../embeddings/oleObject193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8.bin"/><Relationship Id="rId39" Type="http://schemas.openxmlformats.org/officeDocument/2006/relationships/oleObject" Target="../embeddings/oleObject27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6.wmf"/><Relationship Id="rId34" Type="http://schemas.openxmlformats.org/officeDocument/2006/relationships/oleObject" Target="../embeddings/oleObject22.bin"/><Relationship Id="rId42" Type="http://schemas.openxmlformats.org/officeDocument/2006/relationships/oleObject" Target="../embeddings/oleObject30.bin"/><Relationship Id="rId47" Type="http://schemas.openxmlformats.org/officeDocument/2006/relationships/oleObject" Target="../embeddings/oleObject34.bin"/><Relationship Id="rId50" Type="http://schemas.openxmlformats.org/officeDocument/2006/relationships/image" Target="../media/image25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5" Type="http://schemas.openxmlformats.org/officeDocument/2006/relationships/image" Target="../media/image18.wmf"/><Relationship Id="rId33" Type="http://schemas.openxmlformats.org/officeDocument/2006/relationships/image" Target="../media/image22.wmf"/><Relationship Id="rId38" Type="http://schemas.openxmlformats.org/officeDocument/2006/relationships/oleObject" Target="../embeddings/oleObject26.bin"/><Relationship Id="rId46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29" Type="http://schemas.openxmlformats.org/officeDocument/2006/relationships/image" Target="../media/image20.wmf"/><Relationship Id="rId41" Type="http://schemas.openxmlformats.org/officeDocument/2006/relationships/oleObject" Target="../embeddings/oleObject29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7.bin"/><Relationship Id="rId32" Type="http://schemas.openxmlformats.org/officeDocument/2006/relationships/oleObject" Target="../embeddings/oleObject21.bin"/><Relationship Id="rId37" Type="http://schemas.openxmlformats.org/officeDocument/2006/relationships/oleObject" Target="../embeddings/oleObject25.bin"/><Relationship Id="rId40" Type="http://schemas.openxmlformats.org/officeDocument/2006/relationships/oleObject" Target="../embeddings/oleObject28.bin"/><Relationship Id="rId45" Type="http://schemas.openxmlformats.org/officeDocument/2006/relationships/oleObject" Target="../embeddings/oleObject33.bin"/><Relationship Id="rId53" Type="http://schemas.openxmlformats.org/officeDocument/2006/relationships/hyperlink" Target="http://www.bcmath.ca/" TargetMode="External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23" Type="http://schemas.openxmlformats.org/officeDocument/2006/relationships/image" Target="../media/image17.wmf"/><Relationship Id="rId28" Type="http://schemas.openxmlformats.org/officeDocument/2006/relationships/oleObject" Target="../embeddings/oleObject19.bin"/><Relationship Id="rId36" Type="http://schemas.openxmlformats.org/officeDocument/2006/relationships/oleObject" Target="../embeddings/oleObject24.bin"/><Relationship Id="rId49" Type="http://schemas.openxmlformats.org/officeDocument/2006/relationships/oleObject" Target="../embeddings/oleObject35.bin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wmf"/><Relationship Id="rId31" Type="http://schemas.openxmlformats.org/officeDocument/2006/relationships/image" Target="../media/image21.wmf"/><Relationship Id="rId44" Type="http://schemas.openxmlformats.org/officeDocument/2006/relationships/oleObject" Target="../embeddings/oleObject32.bin"/><Relationship Id="rId52" Type="http://schemas.openxmlformats.org/officeDocument/2006/relationships/image" Target="../media/image26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19.wmf"/><Relationship Id="rId30" Type="http://schemas.openxmlformats.org/officeDocument/2006/relationships/oleObject" Target="../embeddings/oleObject20.bin"/><Relationship Id="rId35" Type="http://schemas.openxmlformats.org/officeDocument/2006/relationships/oleObject" Target="../embeddings/oleObject23.bin"/><Relationship Id="rId43" Type="http://schemas.openxmlformats.org/officeDocument/2006/relationships/oleObject" Target="../embeddings/oleObject31.bin"/><Relationship Id="rId48" Type="http://schemas.openxmlformats.org/officeDocument/2006/relationships/image" Target="../media/image24.wmf"/><Relationship Id="rId8" Type="http://schemas.openxmlformats.org/officeDocument/2006/relationships/oleObject" Target="../embeddings/oleObject9.bin"/><Relationship Id="rId51" Type="http://schemas.openxmlformats.org/officeDocument/2006/relationships/oleObject" Target="../embeddings/oleObject36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0.wmf"/><Relationship Id="rId18" Type="http://schemas.openxmlformats.org/officeDocument/2006/relationships/oleObject" Target="../embeddings/oleObject43.bin"/><Relationship Id="rId26" Type="http://schemas.openxmlformats.org/officeDocument/2006/relationships/oleObject" Target="../embeddings/oleObject47.bin"/><Relationship Id="rId39" Type="http://schemas.openxmlformats.org/officeDocument/2006/relationships/oleObject" Target="../embeddings/oleObject54.bin"/><Relationship Id="rId21" Type="http://schemas.openxmlformats.org/officeDocument/2006/relationships/image" Target="../media/image34.wmf"/><Relationship Id="rId34" Type="http://schemas.openxmlformats.org/officeDocument/2006/relationships/oleObject" Target="../embeddings/oleObject51.bin"/><Relationship Id="rId42" Type="http://schemas.openxmlformats.org/officeDocument/2006/relationships/image" Target="../media/image44.wmf"/><Relationship Id="rId47" Type="http://schemas.openxmlformats.org/officeDocument/2006/relationships/oleObject" Target="../embeddings/oleObject58.bin"/><Relationship Id="rId50" Type="http://schemas.openxmlformats.org/officeDocument/2006/relationships/image" Target="../media/image48.wmf"/><Relationship Id="rId55" Type="http://schemas.openxmlformats.org/officeDocument/2006/relationships/oleObject" Target="../embeddings/oleObject62.bin"/><Relationship Id="rId63" Type="http://schemas.openxmlformats.org/officeDocument/2006/relationships/oleObject" Target="../embeddings/oleObject66.bin"/><Relationship Id="rId68" Type="http://schemas.openxmlformats.org/officeDocument/2006/relationships/image" Target="../media/image57.wmf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2.bin"/><Relationship Id="rId29" Type="http://schemas.openxmlformats.org/officeDocument/2006/relationships/image" Target="../media/image3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7.wmf"/><Relationship Id="rId11" Type="http://schemas.openxmlformats.org/officeDocument/2006/relationships/image" Target="../media/image29.wmf"/><Relationship Id="rId24" Type="http://schemas.openxmlformats.org/officeDocument/2006/relationships/oleObject" Target="../embeddings/oleObject46.bin"/><Relationship Id="rId32" Type="http://schemas.openxmlformats.org/officeDocument/2006/relationships/oleObject" Target="../embeddings/oleObject50.bin"/><Relationship Id="rId37" Type="http://schemas.openxmlformats.org/officeDocument/2006/relationships/oleObject" Target="../embeddings/oleObject53.bin"/><Relationship Id="rId40" Type="http://schemas.openxmlformats.org/officeDocument/2006/relationships/image" Target="../media/image43.wmf"/><Relationship Id="rId45" Type="http://schemas.openxmlformats.org/officeDocument/2006/relationships/oleObject" Target="../embeddings/oleObject57.bin"/><Relationship Id="rId53" Type="http://schemas.openxmlformats.org/officeDocument/2006/relationships/oleObject" Target="../embeddings/oleObject61.bin"/><Relationship Id="rId58" Type="http://schemas.openxmlformats.org/officeDocument/2006/relationships/image" Target="../media/image52.wmf"/><Relationship Id="rId66" Type="http://schemas.openxmlformats.org/officeDocument/2006/relationships/image" Target="../media/image56.wmf"/><Relationship Id="rId5" Type="http://schemas.openxmlformats.org/officeDocument/2006/relationships/oleObject" Target="../embeddings/oleObject37.bin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28" Type="http://schemas.openxmlformats.org/officeDocument/2006/relationships/oleObject" Target="../embeddings/oleObject48.bin"/><Relationship Id="rId36" Type="http://schemas.openxmlformats.org/officeDocument/2006/relationships/image" Target="../media/image41.wmf"/><Relationship Id="rId49" Type="http://schemas.openxmlformats.org/officeDocument/2006/relationships/oleObject" Target="../embeddings/oleObject59.bin"/><Relationship Id="rId57" Type="http://schemas.openxmlformats.org/officeDocument/2006/relationships/oleObject" Target="../embeddings/oleObject63.bin"/><Relationship Id="rId61" Type="http://schemas.openxmlformats.org/officeDocument/2006/relationships/oleObject" Target="../embeddings/oleObject65.bin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33.wmf"/><Relationship Id="rId31" Type="http://schemas.openxmlformats.org/officeDocument/2006/relationships/image" Target="../media/image39.wmf"/><Relationship Id="rId44" Type="http://schemas.openxmlformats.org/officeDocument/2006/relationships/image" Target="../media/image45.wmf"/><Relationship Id="rId52" Type="http://schemas.openxmlformats.org/officeDocument/2006/relationships/image" Target="../media/image49.wmf"/><Relationship Id="rId60" Type="http://schemas.openxmlformats.org/officeDocument/2006/relationships/image" Target="../media/image53.wmf"/><Relationship Id="rId65" Type="http://schemas.openxmlformats.org/officeDocument/2006/relationships/oleObject" Target="../embeddings/oleObject67.bin"/><Relationship Id="rId4" Type="http://schemas.openxmlformats.org/officeDocument/2006/relationships/hyperlink" Target="http://www.bcmath.ca/" TargetMode="External"/><Relationship Id="rId9" Type="http://schemas.openxmlformats.org/officeDocument/2006/relationships/image" Target="../media/image59.png"/><Relationship Id="rId14" Type="http://schemas.openxmlformats.org/officeDocument/2006/relationships/oleObject" Target="../embeddings/oleObject41.bin"/><Relationship Id="rId22" Type="http://schemas.openxmlformats.org/officeDocument/2006/relationships/oleObject" Target="../embeddings/oleObject45.bin"/><Relationship Id="rId27" Type="http://schemas.openxmlformats.org/officeDocument/2006/relationships/image" Target="../media/image37.wmf"/><Relationship Id="rId30" Type="http://schemas.openxmlformats.org/officeDocument/2006/relationships/oleObject" Target="../embeddings/oleObject49.bin"/><Relationship Id="rId35" Type="http://schemas.openxmlformats.org/officeDocument/2006/relationships/oleObject" Target="../embeddings/oleObject52.bin"/><Relationship Id="rId43" Type="http://schemas.openxmlformats.org/officeDocument/2006/relationships/oleObject" Target="../embeddings/oleObject56.bin"/><Relationship Id="rId48" Type="http://schemas.openxmlformats.org/officeDocument/2006/relationships/image" Target="../media/image47.wmf"/><Relationship Id="rId56" Type="http://schemas.openxmlformats.org/officeDocument/2006/relationships/image" Target="../media/image51.wmf"/><Relationship Id="rId64" Type="http://schemas.openxmlformats.org/officeDocument/2006/relationships/image" Target="../media/image55.wmf"/><Relationship Id="rId69" Type="http://schemas.openxmlformats.org/officeDocument/2006/relationships/oleObject" Target="../embeddings/oleObject69.bin"/><Relationship Id="rId8" Type="http://schemas.openxmlformats.org/officeDocument/2006/relationships/image" Target="../media/image28.wmf"/><Relationship Id="rId51" Type="http://schemas.openxmlformats.org/officeDocument/2006/relationships/oleObject" Target="../embeddings/oleObject60.bin"/><Relationship Id="rId3" Type="http://schemas.openxmlformats.org/officeDocument/2006/relationships/notesSlide" Target="../notesSlides/notesSlide4.xml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32.wmf"/><Relationship Id="rId25" Type="http://schemas.openxmlformats.org/officeDocument/2006/relationships/image" Target="../media/image36.wmf"/><Relationship Id="rId33" Type="http://schemas.openxmlformats.org/officeDocument/2006/relationships/image" Target="../media/image40.wmf"/><Relationship Id="rId38" Type="http://schemas.openxmlformats.org/officeDocument/2006/relationships/image" Target="../media/image42.wmf"/><Relationship Id="rId46" Type="http://schemas.openxmlformats.org/officeDocument/2006/relationships/image" Target="../media/image46.wmf"/><Relationship Id="rId59" Type="http://schemas.openxmlformats.org/officeDocument/2006/relationships/oleObject" Target="../embeddings/oleObject64.bin"/><Relationship Id="rId67" Type="http://schemas.openxmlformats.org/officeDocument/2006/relationships/oleObject" Target="../embeddings/oleObject68.bin"/><Relationship Id="rId20" Type="http://schemas.openxmlformats.org/officeDocument/2006/relationships/oleObject" Target="../embeddings/oleObject44.bin"/><Relationship Id="rId41" Type="http://schemas.openxmlformats.org/officeDocument/2006/relationships/oleObject" Target="../embeddings/oleObject55.bin"/><Relationship Id="rId54" Type="http://schemas.openxmlformats.org/officeDocument/2006/relationships/image" Target="../media/image50.wmf"/><Relationship Id="rId62" Type="http://schemas.openxmlformats.org/officeDocument/2006/relationships/image" Target="../media/image54.wmf"/><Relationship Id="rId70" Type="http://schemas.openxmlformats.org/officeDocument/2006/relationships/image" Target="../media/image5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64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62.wmf"/><Relationship Id="rId14" Type="http://schemas.openxmlformats.org/officeDocument/2006/relationships/hyperlink" Target="http://www.bcmath.ca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69.wmf"/><Relationship Id="rId18" Type="http://schemas.openxmlformats.org/officeDocument/2006/relationships/image" Target="../media/image71.wmf"/><Relationship Id="rId3" Type="http://schemas.openxmlformats.org/officeDocument/2006/relationships/notesSlide" Target="../notesSlides/notesSlide6.xml"/><Relationship Id="rId21" Type="http://schemas.openxmlformats.org/officeDocument/2006/relationships/oleObject" Target="../embeddings/oleObject84.bin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79.bin"/><Relationship Id="rId1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20" Type="http://schemas.openxmlformats.org/officeDocument/2006/relationships/image" Target="../media/image72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68.wmf"/><Relationship Id="rId24" Type="http://schemas.openxmlformats.org/officeDocument/2006/relationships/hyperlink" Target="http://www.bcmath.ca/" TargetMode="External"/><Relationship Id="rId5" Type="http://schemas.openxmlformats.org/officeDocument/2006/relationships/image" Target="../media/image65.wmf"/><Relationship Id="rId15" Type="http://schemas.openxmlformats.org/officeDocument/2006/relationships/oleObject" Target="../embeddings/oleObject81.bin"/><Relationship Id="rId23" Type="http://schemas.openxmlformats.org/officeDocument/2006/relationships/oleObject" Target="../embeddings/oleObject86.bin"/><Relationship Id="rId10" Type="http://schemas.openxmlformats.org/officeDocument/2006/relationships/oleObject" Target="../embeddings/oleObject78.bin"/><Relationship Id="rId19" Type="http://schemas.openxmlformats.org/officeDocument/2006/relationships/oleObject" Target="../embeddings/oleObject83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80.bin"/><Relationship Id="rId22" Type="http://schemas.openxmlformats.org/officeDocument/2006/relationships/oleObject" Target="../embeddings/oleObject8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13" Type="http://schemas.openxmlformats.org/officeDocument/2006/relationships/image" Target="../media/image77.wmf"/><Relationship Id="rId18" Type="http://schemas.openxmlformats.org/officeDocument/2006/relationships/oleObject" Target="../embeddings/oleObject94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91.bin"/><Relationship Id="rId17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7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9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83.wmf"/><Relationship Id="rId1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99.bin"/><Relationship Id="rId17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1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10" Type="http://schemas.openxmlformats.org/officeDocument/2006/relationships/oleObject" Target="../embeddings/oleObject98.bin"/><Relationship Id="rId4" Type="http://schemas.openxmlformats.org/officeDocument/2006/relationships/oleObject" Target="../embeddings/oleObject95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10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/>
              <a:t>Section 7.2 </a:t>
            </a:r>
            <a:br>
              <a:rPr lang="en-CA" dirty="0"/>
            </a:br>
            <a:r>
              <a:rPr lang="en-CA" dirty="0"/>
              <a:t>Mutually Exclusive Events and Venn Diagrams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77813" y="355600"/>
            <a:ext cx="845661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300" dirty="0">
                <a:latin typeface="+mn-lt"/>
                <a:cs typeface="+mn-cs"/>
              </a:rPr>
              <a:t>Ex: A card is chosen, what is the probability that the card is a spade or a royal card?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90500" y="1166813"/>
          <a:ext cx="24701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1371600" imgH="253800" progId="Equation.DSMT4">
                  <p:embed/>
                </p:oleObj>
              </mc:Choice>
              <mc:Fallback>
                <p:oleObj name="Equation" r:id="rId4" imgW="1371600" imgH="2538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1166813"/>
                        <a:ext cx="24701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2"/>
          <p:cNvGraphicFramePr>
            <a:graphicFrameLocks noChangeAspect="1"/>
          </p:cNvGraphicFramePr>
          <p:nvPr/>
        </p:nvGraphicFramePr>
        <p:xfrm>
          <a:off x="2722563" y="1174750"/>
          <a:ext cx="13938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774360" imgH="253800" progId="Equation.DSMT4">
                  <p:embed/>
                </p:oleObj>
              </mc:Choice>
              <mc:Fallback>
                <p:oleObj name="Equation" r:id="rId6" imgW="774360" imgH="253800" progId="Equation.DSMT4">
                  <p:embed/>
                  <p:pic>
                    <p:nvPicPr>
                      <p:cNvPr id="307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2563" y="1174750"/>
                        <a:ext cx="139382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2"/>
          <p:cNvGraphicFramePr>
            <a:graphicFrameLocks noChangeAspect="1"/>
          </p:cNvGraphicFramePr>
          <p:nvPr/>
        </p:nvGraphicFramePr>
        <p:xfrm>
          <a:off x="4078288" y="1196975"/>
          <a:ext cx="1371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761760" imgH="253800" progId="Equation.DSMT4">
                  <p:embed/>
                </p:oleObj>
              </mc:Choice>
              <mc:Fallback>
                <p:oleObj name="Equation" r:id="rId8" imgW="761760" imgH="253800" progId="Equation.DSMT4">
                  <p:embed/>
                  <p:pic>
                    <p:nvPicPr>
                      <p:cNvPr id="30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288" y="1196975"/>
                        <a:ext cx="1371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2"/>
          <p:cNvGraphicFramePr>
            <a:graphicFrameLocks noChangeAspect="1"/>
          </p:cNvGraphicFramePr>
          <p:nvPr/>
        </p:nvGraphicFramePr>
        <p:xfrm>
          <a:off x="5484813" y="1206500"/>
          <a:ext cx="23082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1282680" imgH="253800" progId="Equation.DSMT4">
                  <p:embed/>
                </p:oleObj>
              </mc:Choice>
              <mc:Fallback>
                <p:oleObj name="Equation" r:id="rId10" imgW="1282680" imgH="253800" progId="Equation.DSMT4">
                  <p:embed/>
                  <p:pic>
                    <p:nvPicPr>
                      <p:cNvPr id="30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4813" y="1206500"/>
                        <a:ext cx="230822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821335"/>
              </p:ext>
            </p:extLst>
          </p:nvPr>
        </p:nvGraphicFramePr>
        <p:xfrm>
          <a:off x="688975" y="1665288"/>
          <a:ext cx="1493837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698400" imgH="393480" progId="Equation.DSMT4">
                  <p:embed/>
                </p:oleObj>
              </mc:Choice>
              <mc:Fallback>
                <p:oleObj name="Equation" r:id="rId12" imgW="698400" imgH="393480" progId="Equation.DSMT4">
                  <p:embed/>
                  <p:pic>
                    <p:nvPicPr>
                      <p:cNvPr id="30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1665288"/>
                        <a:ext cx="1493837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013727"/>
              </p:ext>
            </p:extLst>
          </p:nvPr>
        </p:nvGraphicFramePr>
        <p:xfrm>
          <a:off x="2482850" y="1665288"/>
          <a:ext cx="1004887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469800" imgH="393480" progId="Equation.DSMT4">
                  <p:embed/>
                </p:oleObj>
              </mc:Choice>
              <mc:Fallback>
                <p:oleObj name="Equation" r:id="rId14" imgW="469800" imgH="393480" progId="Equation.DSMT4">
                  <p:embed/>
                  <p:pic>
                    <p:nvPicPr>
                      <p:cNvPr id="30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850" y="1665288"/>
                        <a:ext cx="1004887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254129"/>
              </p:ext>
            </p:extLst>
          </p:nvPr>
        </p:nvGraphicFramePr>
        <p:xfrm>
          <a:off x="3729037" y="1651000"/>
          <a:ext cx="461963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215640" imgH="393480" progId="Equation.DSMT4">
                  <p:embed/>
                </p:oleObj>
              </mc:Choice>
              <mc:Fallback>
                <p:oleObj name="Equation" r:id="rId16" imgW="215640" imgH="393480" progId="Equation.DSMT4">
                  <p:embed/>
                  <p:pic>
                    <p:nvPicPr>
                      <p:cNvPr id="30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037" y="1651000"/>
                        <a:ext cx="461963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171551"/>
              </p:ext>
            </p:extLst>
          </p:nvPr>
        </p:nvGraphicFramePr>
        <p:xfrm>
          <a:off x="703262" y="2632075"/>
          <a:ext cx="950913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444240" imgH="393480" progId="Equation.DSMT4">
                  <p:embed/>
                </p:oleObj>
              </mc:Choice>
              <mc:Fallback>
                <p:oleObj name="Equation" r:id="rId18" imgW="444240" imgH="393480" progId="Equation.DSMT4">
                  <p:embed/>
                  <p:pic>
                    <p:nvPicPr>
                      <p:cNvPr id="308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62" y="2632075"/>
                        <a:ext cx="950913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212725" y="3509963"/>
            <a:ext cx="84566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300" dirty="0">
                <a:latin typeface="+mn-lt"/>
                <a:cs typeface="+mn-cs"/>
              </a:rPr>
              <a:t>Practice: what is the probability that the card is less than 8 or a heart?  (Ace is included)</a:t>
            </a:r>
          </a:p>
        </p:txBody>
      </p:sp>
      <p:graphicFrame>
        <p:nvGraphicFramePr>
          <p:cNvPr id="3082" name="Object 2"/>
          <p:cNvGraphicFramePr>
            <a:graphicFrameLocks noChangeAspect="1"/>
          </p:cNvGraphicFramePr>
          <p:nvPr/>
        </p:nvGraphicFramePr>
        <p:xfrm>
          <a:off x="327025" y="4337050"/>
          <a:ext cx="24479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1358640" imgH="253800" progId="Equation.DSMT4">
                  <p:embed/>
                </p:oleObj>
              </mc:Choice>
              <mc:Fallback>
                <p:oleObj name="Equation" r:id="rId20" imgW="1358640" imgH="253800" progId="Equation.DSMT4">
                  <p:embed/>
                  <p:pic>
                    <p:nvPicPr>
                      <p:cNvPr id="30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4337050"/>
                        <a:ext cx="244792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2"/>
          <p:cNvGraphicFramePr>
            <a:graphicFrameLocks noChangeAspect="1"/>
          </p:cNvGraphicFramePr>
          <p:nvPr/>
        </p:nvGraphicFramePr>
        <p:xfrm>
          <a:off x="2859088" y="4330700"/>
          <a:ext cx="13700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2" imgW="761760" imgH="253800" progId="Equation.DSMT4">
                  <p:embed/>
                </p:oleObj>
              </mc:Choice>
              <mc:Fallback>
                <p:oleObj name="Equation" r:id="rId22" imgW="761760" imgH="253800" progId="Equation.DSMT4">
                  <p:embed/>
                  <p:pic>
                    <p:nvPicPr>
                      <p:cNvPr id="308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088" y="4330700"/>
                        <a:ext cx="137001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2"/>
          <p:cNvGraphicFramePr>
            <a:graphicFrameLocks noChangeAspect="1"/>
          </p:cNvGraphicFramePr>
          <p:nvPr/>
        </p:nvGraphicFramePr>
        <p:xfrm>
          <a:off x="4294188" y="4352925"/>
          <a:ext cx="13255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4" imgW="736560" imgH="253800" progId="Equation.DSMT4">
                  <p:embed/>
                </p:oleObj>
              </mc:Choice>
              <mc:Fallback>
                <p:oleObj name="Equation" r:id="rId24" imgW="736560" imgH="253800" progId="Equation.DSMT4">
                  <p:embed/>
                  <p:pic>
                    <p:nvPicPr>
                      <p:cNvPr id="308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188" y="4352925"/>
                        <a:ext cx="132556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2"/>
          <p:cNvGraphicFramePr>
            <a:graphicFrameLocks noChangeAspect="1"/>
          </p:cNvGraphicFramePr>
          <p:nvPr/>
        </p:nvGraphicFramePr>
        <p:xfrm>
          <a:off x="5641975" y="4348163"/>
          <a:ext cx="23542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26" imgW="1307880" imgH="253800" progId="Equation.DSMT4">
                  <p:embed/>
                </p:oleObj>
              </mc:Choice>
              <mc:Fallback>
                <p:oleObj name="Equation" r:id="rId26" imgW="1307880" imgH="253800" progId="Equation.DSMT4">
                  <p:embed/>
                  <p:pic>
                    <p:nvPicPr>
                      <p:cNvPr id="308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1975" y="4348163"/>
                        <a:ext cx="235426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2"/>
          <p:cNvGraphicFramePr>
            <a:graphicFrameLocks noChangeAspect="1"/>
          </p:cNvGraphicFramePr>
          <p:nvPr/>
        </p:nvGraphicFramePr>
        <p:xfrm>
          <a:off x="2787650" y="4819650"/>
          <a:ext cx="1493838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28" imgW="698400" imgH="393480" progId="Equation.DSMT4">
                  <p:embed/>
                </p:oleObj>
              </mc:Choice>
              <mc:Fallback>
                <p:oleObj name="Equation" r:id="rId28" imgW="698400" imgH="393480" progId="Equation.DSMT4">
                  <p:embed/>
                  <p:pic>
                    <p:nvPicPr>
                      <p:cNvPr id="30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4819650"/>
                        <a:ext cx="1493838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2"/>
          <p:cNvGraphicFramePr>
            <a:graphicFrameLocks noChangeAspect="1"/>
          </p:cNvGraphicFramePr>
          <p:nvPr/>
        </p:nvGraphicFramePr>
        <p:xfrm>
          <a:off x="4579938" y="4819650"/>
          <a:ext cx="100647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29" imgW="469800" imgH="393480" progId="Equation.DSMT4">
                  <p:embed/>
                </p:oleObj>
              </mc:Choice>
              <mc:Fallback>
                <p:oleObj name="Equation" r:id="rId29" imgW="469800" imgH="393480" progId="Equation.DSMT4">
                  <p:embed/>
                  <p:pic>
                    <p:nvPicPr>
                      <p:cNvPr id="308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38" y="4819650"/>
                        <a:ext cx="1006475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2"/>
          <p:cNvGraphicFramePr>
            <a:graphicFrameLocks noChangeAspect="1"/>
          </p:cNvGraphicFramePr>
          <p:nvPr/>
        </p:nvGraphicFramePr>
        <p:xfrm>
          <a:off x="5826125" y="4805363"/>
          <a:ext cx="461963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1" imgW="215640" imgH="393480" progId="Equation.DSMT4">
                  <p:embed/>
                </p:oleObj>
              </mc:Choice>
              <mc:Fallback>
                <p:oleObj name="Equation" r:id="rId31" imgW="215640" imgH="393480" progId="Equation.DSMT4">
                  <p:embed/>
                  <p:pic>
                    <p:nvPicPr>
                      <p:cNvPr id="308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125" y="4805363"/>
                        <a:ext cx="461963" cy="842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2"/>
          <p:cNvGraphicFramePr>
            <a:graphicFrameLocks noChangeAspect="1"/>
          </p:cNvGraphicFramePr>
          <p:nvPr/>
        </p:nvGraphicFramePr>
        <p:xfrm>
          <a:off x="2801938" y="5786438"/>
          <a:ext cx="95091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3" imgW="444240" imgH="393480" progId="Equation.DSMT4">
                  <p:embed/>
                </p:oleObj>
              </mc:Choice>
              <mc:Fallback>
                <p:oleObj name="Equation" r:id="rId33" imgW="444240" imgH="393480" progId="Equation.DSMT4">
                  <p:embed/>
                  <p:pic>
                    <p:nvPicPr>
                      <p:cNvPr id="308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938" y="5786438"/>
                        <a:ext cx="950912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5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98002" y="1676400"/>
            <a:ext cx="3079198" cy="17192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Oval 21"/>
          <p:cNvSpPr/>
          <p:nvPr/>
        </p:nvSpPr>
        <p:spPr>
          <a:xfrm>
            <a:off x="5410200" y="2044700"/>
            <a:ext cx="1079500" cy="1079500"/>
          </a:xfrm>
          <a:prstGeom prst="ellipse">
            <a:avLst/>
          </a:prstGeom>
          <a:solidFill>
            <a:srgbClr val="FF0000">
              <a:alpha val="7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6159214" y="2081609"/>
            <a:ext cx="1079500" cy="1079500"/>
          </a:xfrm>
          <a:prstGeom prst="ellipse">
            <a:avLst/>
          </a:prstGeom>
          <a:solidFill>
            <a:srgbClr val="00B0F0">
              <a:alpha val="6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244780"/>
              </p:ext>
            </p:extLst>
          </p:nvPr>
        </p:nvGraphicFramePr>
        <p:xfrm>
          <a:off x="5041614" y="1752600"/>
          <a:ext cx="1117600" cy="288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6" imgW="787320" imgH="203040" progId="Equation.DSMT4">
                  <p:embed/>
                </p:oleObj>
              </mc:Choice>
              <mc:Fallback>
                <p:oleObj name="Equation" r:id="rId36" imgW="787320" imgH="203040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614" y="1752600"/>
                        <a:ext cx="1117600" cy="2881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606627"/>
              </p:ext>
            </p:extLst>
          </p:nvPr>
        </p:nvGraphicFramePr>
        <p:xfrm>
          <a:off x="6902450" y="3125074"/>
          <a:ext cx="1174750" cy="303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38" imgW="787320" imgH="203040" progId="Equation.DSMT4">
                  <p:embed/>
                </p:oleObj>
              </mc:Choice>
              <mc:Fallback>
                <p:oleObj name="Equation" r:id="rId38" imgW="787320" imgH="203040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2450" y="3125074"/>
                        <a:ext cx="1174750" cy="3039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526785"/>
              </p:ext>
            </p:extLst>
          </p:nvPr>
        </p:nvGraphicFramePr>
        <p:xfrm>
          <a:off x="3008865" y="3108325"/>
          <a:ext cx="146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40" imgW="1028520" imgH="203040" progId="Equation.DSMT4">
                  <p:embed/>
                </p:oleObj>
              </mc:Choice>
              <mc:Fallback>
                <p:oleObj name="Equation" r:id="rId40" imgW="1028520" imgH="203040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8865" y="3108325"/>
                        <a:ext cx="1460500" cy="287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reeform 1"/>
          <p:cNvSpPr/>
          <p:nvPr/>
        </p:nvSpPr>
        <p:spPr>
          <a:xfrm>
            <a:off x="4497522" y="2621359"/>
            <a:ext cx="1839074" cy="662779"/>
          </a:xfrm>
          <a:custGeom>
            <a:avLst/>
            <a:gdLst>
              <a:gd name="connsiteX0" fmla="*/ 0 w 1839074"/>
              <a:gd name="connsiteY0" fmla="*/ 621587 h 662779"/>
              <a:gd name="connsiteX1" fmla="*/ 1284269 w 1839074"/>
              <a:gd name="connsiteY1" fmla="*/ 631861 h 662779"/>
              <a:gd name="connsiteX2" fmla="*/ 785973 w 1839074"/>
              <a:gd name="connsiteY2" fmla="*/ 277402 h 662779"/>
              <a:gd name="connsiteX3" fmla="*/ 1839074 w 1839074"/>
              <a:gd name="connsiteY3" fmla="*/ 0 h 662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39074" h="662779">
                <a:moveTo>
                  <a:pt x="0" y="621587"/>
                </a:moveTo>
                <a:cubicBezTo>
                  <a:pt x="576637" y="655406"/>
                  <a:pt x="1153274" y="689225"/>
                  <a:pt x="1284269" y="631861"/>
                </a:cubicBezTo>
                <a:cubicBezTo>
                  <a:pt x="1415264" y="574497"/>
                  <a:pt x="693506" y="382712"/>
                  <a:pt x="785973" y="277402"/>
                </a:cubicBezTo>
                <a:cubicBezTo>
                  <a:pt x="878440" y="172092"/>
                  <a:pt x="1358757" y="86046"/>
                  <a:pt x="1839074" y="0"/>
                </a:cubicBezTo>
              </a:path>
            </a:pathLst>
          </a:custGeom>
          <a:noFill/>
          <a:ln w="44450">
            <a:solidFill>
              <a:srgbClr val="00B05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3230360" y="2642394"/>
            <a:ext cx="1089499" cy="527050"/>
          </a:xfrm>
          <a:prstGeom prst="rect">
            <a:avLst/>
          </a:prstGeom>
        </p:spPr>
      </p:pic>
      <p:graphicFrame>
        <p:nvGraphicFramePr>
          <p:cNvPr id="2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64265"/>
              </p:ext>
            </p:extLst>
          </p:nvPr>
        </p:nvGraphicFramePr>
        <p:xfrm>
          <a:off x="6175312" y="2362200"/>
          <a:ext cx="306388" cy="477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43" imgW="114120" imgH="177480" progId="Equation.DSMT4">
                  <p:embed/>
                </p:oleObj>
              </mc:Choice>
              <mc:Fallback>
                <p:oleObj name="Equation" r:id="rId43" imgW="114120" imgH="177480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12" y="2362200"/>
                        <a:ext cx="306388" cy="4776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722139"/>
              </p:ext>
            </p:extLst>
          </p:nvPr>
        </p:nvGraphicFramePr>
        <p:xfrm>
          <a:off x="5552370" y="2331384"/>
          <a:ext cx="47783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45" imgW="177480" imgH="177480" progId="Equation.DSMT4">
                  <p:embed/>
                </p:oleObj>
              </mc:Choice>
              <mc:Fallback>
                <p:oleObj name="Equation" r:id="rId45" imgW="177480" imgH="177480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2370" y="2331384"/>
                        <a:ext cx="477838" cy="4778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88105"/>
              </p:ext>
            </p:extLst>
          </p:nvPr>
        </p:nvGraphicFramePr>
        <p:xfrm>
          <a:off x="6638925" y="2412683"/>
          <a:ext cx="307975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47" imgW="114120" imgH="177480" progId="Equation.DSMT4">
                  <p:embed/>
                </p:oleObj>
              </mc:Choice>
              <mc:Fallback>
                <p:oleObj name="Equation" r:id="rId47" imgW="114120" imgH="177480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925" y="2412683"/>
                        <a:ext cx="307975" cy="477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253106"/>
              </p:ext>
            </p:extLst>
          </p:nvPr>
        </p:nvGraphicFramePr>
        <p:xfrm>
          <a:off x="1757692" y="2641510"/>
          <a:ext cx="1640439" cy="8462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49" imgW="761760" imgH="393480" progId="Equation.DSMT4">
                  <p:embed/>
                </p:oleObj>
              </mc:Choice>
              <mc:Fallback>
                <p:oleObj name="Equation" r:id="rId49" imgW="761760" imgH="39348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692" y="2641510"/>
                        <a:ext cx="1640439" cy="8462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" grpId="0" animBg="1"/>
      <p:bldP spid="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63" y="425450"/>
            <a:ext cx="8529637" cy="17303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500" dirty="0"/>
              <a:t>Assume that all students must take Math &amp; Science.  The probability of passing a math test is 70% and the probability of passing a science test is 80%. The probability of passing both test is 65%.  Find the probability of each event: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12725" y="2254250"/>
            <a:ext cx="538956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100" dirty="0">
                <a:latin typeface="+mn-lt"/>
                <a:cs typeface="+mn-cs"/>
              </a:rPr>
              <a:t>a) Student passes math but not science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55588" y="3635375"/>
            <a:ext cx="51625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100" dirty="0">
                <a:latin typeface="+mn-lt"/>
                <a:cs typeface="+mn-cs"/>
              </a:rPr>
              <a:t>b) Student does not pass both test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17488" y="4975225"/>
            <a:ext cx="54483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100" dirty="0">
                <a:latin typeface="+mn-lt"/>
                <a:cs typeface="+mn-cs"/>
              </a:rPr>
              <a:t>c) Student passes Math or  Science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5949950" y="2319338"/>
            <a:ext cx="2757488" cy="31400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Oval 7"/>
          <p:cNvSpPr/>
          <p:nvPr/>
        </p:nvSpPr>
        <p:spPr>
          <a:xfrm>
            <a:off x="6224588" y="2628900"/>
            <a:ext cx="1800225" cy="1800225"/>
          </a:xfrm>
          <a:prstGeom prst="ellipse">
            <a:avLst/>
          </a:prstGeom>
          <a:solidFill>
            <a:srgbClr val="FF0000">
              <a:alpha val="7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6824663" y="3406775"/>
            <a:ext cx="1798637" cy="1800225"/>
          </a:xfrm>
          <a:prstGeom prst="ellipse">
            <a:avLst/>
          </a:prstGeom>
          <a:solidFill>
            <a:srgbClr val="00B0F0">
              <a:alpha val="6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6227763" y="2633663"/>
            <a:ext cx="1800225" cy="18002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6842125" y="3411538"/>
            <a:ext cx="1800225" cy="18002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6719888" y="2714625"/>
          <a:ext cx="7921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368280" imgH="177480" progId="Equation.DSMT4">
                  <p:embed/>
                </p:oleObj>
              </mc:Choice>
              <mc:Fallback>
                <p:oleObj name="Equation" r:id="rId4" imgW="368280" imgH="17748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9888" y="2714625"/>
                        <a:ext cx="792162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2"/>
          <p:cNvGraphicFramePr>
            <a:graphicFrameLocks noChangeAspect="1"/>
          </p:cNvGraphicFramePr>
          <p:nvPr/>
        </p:nvGraphicFramePr>
        <p:xfrm>
          <a:off x="7170738" y="4710113"/>
          <a:ext cx="10953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507960" imgH="177480" progId="Equation.DSMT4">
                  <p:embed/>
                </p:oleObj>
              </mc:Choice>
              <mc:Fallback>
                <p:oleObj name="Equation" r:id="rId6" imgW="507960" imgH="177480" progId="Equation.DSMT4">
                  <p:embed/>
                  <p:pic>
                    <p:nvPicPr>
                      <p:cNvPr id="409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0738" y="4710113"/>
                        <a:ext cx="10953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2"/>
          <p:cNvGraphicFramePr>
            <a:graphicFrameLocks noChangeAspect="1"/>
          </p:cNvGraphicFramePr>
          <p:nvPr/>
        </p:nvGraphicFramePr>
        <p:xfrm>
          <a:off x="7048500" y="3740150"/>
          <a:ext cx="7112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330120" imgH="177480" progId="Equation.DSMT4">
                  <p:embed/>
                </p:oleObj>
              </mc:Choice>
              <mc:Fallback>
                <p:oleObj name="Equation" r:id="rId8" imgW="330120" imgH="177480" progId="Equation.DSMT4">
                  <p:embed/>
                  <p:pic>
                    <p:nvPicPr>
                      <p:cNvPr id="410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0" y="3740150"/>
                        <a:ext cx="711200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2"/>
          <p:cNvGraphicFramePr>
            <a:graphicFrameLocks noChangeAspect="1"/>
          </p:cNvGraphicFramePr>
          <p:nvPr/>
        </p:nvGraphicFramePr>
        <p:xfrm>
          <a:off x="6600825" y="3224213"/>
          <a:ext cx="5207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241200" imgH="177480" progId="Equation.DSMT4">
                  <p:embed/>
                </p:oleObj>
              </mc:Choice>
              <mc:Fallback>
                <p:oleObj name="Equation" r:id="rId10" imgW="241200" imgH="177480" progId="Equation.DSMT4">
                  <p:embed/>
                  <p:pic>
                    <p:nvPicPr>
                      <p:cNvPr id="410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0825" y="3224213"/>
                        <a:ext cx="520700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2"/>
          <p:cNvGraphicFramePr>
            <a:graphicFrameLocks noChangeAspect="1"/>
          </p:cNvGraphicFramePr>
          <p:nvPr/>
        </p:nvGraphicFramePr>
        <p:xfrm>
          <a:off x="7624763" y="4289425"/>
          <a:ext cx="6858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317160" imgH="177480" progId="Equation.DSMT4">
                  <p:embed/>
                </p:oleObj>
              </mc:Choice>
              <mc:Fallback>
                <p:oleObj name="Equation" r:id="rId12" imgW="317160" imgH="177480" progId="Equation.DSMT4">
                  <p:embed/>
                  <p:pic>
                    <p:nvPicPr>
                      <p:cNvPr id="41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4763" y="4289425"/>
                        <a:ext cx="685800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2"/>
          <p:cNvGraphicFramePr>
            <a:graphicFrameLocks noChangeAspect="1"/>
          </p:cNvGraphicFramePr>
          <p:nvPr/>
        </p:nvGraphicFramePr>
        <p:xfrm>
          <a:off x="319088" y="5456238"/>
          <a:ext cx="152400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876240" imgH="253800" progId="Equation.DSMT4">
                  <p:embed/>
                </p:oleObj>
              </mc:Choice>
              <mc:Fallback>
                <p:oleObj name="Equation" r:id="rId14" imgW="876240" imgH="253800" progId="Equation.DSMT4">
                  <p:embed/>
                  <p:pic>
                    <p:nvPicPr>
                      <p:cNvPr id="410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8" y="5456238"/>
                        <a:ext cx="1524000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2"/>
          <p:cNvGraphicFramePr>
            <a:graphicFrameLocks noChangeAspect="1"/>
          </p:cNvGraphicFramePr>
          <p:nvPr/>
        </p:nvGraphicFramePr>
        <p:xfrm>
          <a:off x="1928813" y="5457825"/>
          <a:ext cx="32226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6" imgW="1854000" imgH="253800" progId="Equation.DSMT4">
                  <p:embed/>
                </p:oleObj>
              </mc:Choice>
              <mc:Fallback>
                <p:oleObj name="Equation" r:id="rId16" imgW="1854000" imgH="253800" progId="Equation.DSMT4">
                  <p:embed/>
                  <p:pic>
                    <p:nvPicPr>
                      <p:cNvPr id="410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5457825"/>
                        <a:ext cx="3222625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2"/>
          <p:cNvGraphicFramePr>
            <a:graphicFrameLocks noChangeAspect="1"/>
          </p:cNvGraphicFramePr>
          <p:nvPr/>
        </p:nvGraphicFramePr>
        <p:xfrm>
          <a:off x="1593850" y="6002338"/>
          <a:ext cx="21431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8" imgW="1231560" imgH="177480" progId="Equation.DSMT4">
                  <p:embed/>
                </p:oleObj>
              </mc:Choice>
              <mc:Fallback>
                <p:oleObj name="Equation" r:id="rId18" imgW="1231560" imgH="177480" progId="Equation.DSMT4">
                  <p:embed/>
                  <p:pic>
                    <p:nvPicPr>
                      <p:cNvPr id="410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6002338"/>
                        <a:ext cx="2143125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774094"/>
              </p:ext>
            </p:extLst>
          </p:nvPr>
        </p:nvGraphicFramePr>
        <p:xfrm>
          <a:off x="3811588" y="5895975"/>
          <a:ext cx="11684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0" imgW="431640" imgH="177480" progId="Equation.DSMT4">
                  <p:embed/>
                </p:oleObj>
              </mc:Choice>
              <mc:Fallback>
                <p:oleObj name="Equation" r:id="rId20" imgW="431640" imgH="177480" progId="Equation.DSMT4">
                  <p:embed/>
                  <p:pic>
                    <p:nvPicPr>
                      <p:cNvPr id="41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1588" y="5895975"/>
                        <a:ext cx="1168400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2"/>
          <p:cNvGraphicFramePr>
            <a:graphicFrameLocks noChangeAspect="1"/>
          </p:cNvGraphicFramePr>
          <p:nvPr/>
        </p:nvGraphicFramePr>
        <p:xfrm>
          <a:off x="439738" y="2767013"/>
          <a:ext cx="17240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2" imgW="990360" imgH="304560" progId="Equation.DSMT4">
                  <p:embed/>
                </p:oleObj>
              </mc:Choice>
              <mc:Fallback>
                <p:oleObj name="Equation" r:id="rId22" imgW="990360" imgH="304560" progId="Equation.DSMT4">
                  <p:embed/>
                  <p:pic>
                    <p:nvPicPr>
                      <p:cNvPr id="410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2767013"/>
                        <a:ext cx="1724025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2"/>
          <p:cNvGraphicFramePr>
            <a:graphicFrameLocks noChangeAspect="1"/>
          </p:cNvGraphicFramePr>
          <p:nvPr/>
        </p:nvGraphicFramePr>
        <p:xfrm>
          <a:off x="2235200" y="2779713"/>
          <a:ext cx="6445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4" imgW="241200" imgH="177480" progId="Equation.DSMT4">
                  <p:embed/>
                </p:oleObj>
              </mc:Choice>
              <mc:Fallback>
                <p:oleObj name="Equation" r:id="rId24" imgW="241200" imgH="177480" progId="Equation.DSMT4">
                  <p:embed/>
                  <p:pic>
                    <p:nvPicPr>
                      <p:cNvPr id="410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2779713"/>
                        <a:ext cx="64452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2"/>
          <p:cNvGraphicFramePr>
            <a:graphicFrameLocks noChangeAspect="1"/>
          </p:cNvGraphicFramePr>
          <p:nvPr/>
        </p:nvGraphicFramePr>
        <p:xfrm>
          <a:off x="384175" y="4214813"/>
          <a:ext cx="170180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6" imgW="977760" imgH="304560" progId="Equation.DSMT4">
                  <p:embed/>
                </p:oleObj>
              </mc:Choice>
              <mc:Fallback>
                <p:oleObj name="Equation" r:id="rId26" imgW="977760" imgH="304560" progId="Equation.DSMT4">
                  <p:embed/>
                  <p:pic>
                    <p:nvPicPr>
                      <p:cNvPr id="410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" y="4214813"/>
                        <a:ext cx="1701800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2"/>
          <p:cNvGraphicFramePr>
            <a:graphicFrameLocks noChangeAspect="1"/>
          </p:cNvGraphicFramePr>
          <p:nvPr/>
        </p:nvGraphicFramePr>
        <p:xfrm>
          <a:off x="2192338" y="4219575"/>
          <a:ext cx="5429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28" imgW="203040" imgH="164880" progId="Equation.DSMT4">
                  <p:embed/>
                </p:oleObj>
              </mc:Choice>
              <mc:Fallback>
                <p:oleObj name="Equation" r:id="rId28" imgW="203040" imgH="164880" progId="Equation.DSMT4">
                  <p:embed/>
                  <p:pic>
                    <p:nvPicPr>
                      <p:cNvPr id="41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338" y="4219575"/>
                        <a:ext cx="542925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2"/>
          <p:cNvGraphicFramePr>
            <a:graphicFrameLocks noChangeAspect="1"/>
          </p:cNvGraphicFramePr>
          <p:nvPr/>
        </p:nvGraphicFramePr>
        <p:xfrm>
          <a:off x="2773363" y="4225925"/>
          <a:ext cx="1798637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0" imgW="863280" imgH="253800" progId="Equation.DSMT4">
                  <p:embed/>
                </p:oleObj>
              </mc:Choice>
              <mc:Fallback>
                <p:oleObj name="Equation" r:id="rId30" imgW="863280" imgH="253800" progId="Equation.DSMT4">
                  <p:embed/>
                  <p:pic>
                    <p:nvPicPr>
                      <p:cNvPr id="41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63" y="4225925"/>
                        <a:ext cx="1798637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2"/>
          <p:cNvGraphicFramePr>
            <a:graphicFrameLocks noChangeAspect="1"/>
          </p:cNvGraphicFramePr>
          <p:nvPr/>
        </p:nvGraphicFramePr>
        <p:xfrm>
          <a:off x="3289300" y="4233863"/>
          <a:ext cx="88423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2" imgW="304560" imgH="177480" progId="Equation.DSMT4">
                  <p:embed/>
                </p:oleObj>
              </mc:Choice>
              <mc:Fallback>
                <p:oleObj name="Equation" r:id="rId32" imgW="304560" imgH="177480" progId="Equation.DSMT4">
                  <p:embed/>
                  <p:pic>
                    <p:nvPicPr>
                      <p:cNvPr id="41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233863"/>
                        <a:ext cx="884238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2"/>
          <p:cNvGraphicFramePr>
            <a:graphicFrameLocks noChangeAspect="1"/>
          </p:cNvGraphicFramePr>
          <p:nvPr/>
        </p:nvGraphicFramePr>
        <p:xfrm>
          <a:off x="4489450" y="4208463"/>
          <a:ext cx="12890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4" imgW="444240" imgH="177480" progId="Equation.DSMT4">
                  <p:embed/>
                </p:oleObj>
              </mc:Choice>
              <mc:Fallback>
                <p:oleObj name="Equation" r:id="rId34" imgW="444240" imgH="177480" progId="Equation.DSMT4">
                  <p:embed/>
                  <p:pic>
                    <p:nvPicPr>
                      <p:cNvPr id="41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4208463"/>
                        <a:ext cx="1289050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6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542925"/>
            <a:ext cx="7467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200" dirty="0"/>
              <a:t>Ex: Two dice are rolled. </a:t>
            </a:r>
            <a:br>
              <a:rPr lang="en-CA" sz="2200" dirty="0"/>
            </a:br>
            <a:r>
              <a:rPr lang="en-CA" sz="2200" dirty="0"/>
              <a:t>Event A – the sum of the dice is greater than 7</a:t>
            </a:r>
            <a:br>
              <a:rPr lang="en-CA" sz="2200" dirty="0"/>
            </a:br>
            <a:r>
              <a:rPr lang="en-CA" sz="2200" dirty="0"/>
              <a:t>Event B – The product of dice is even</a:t>
            </a:r>
            <a:br>
              <a:rPr lang="en-CA" sz="2200" dirty="0"/>
            </a:br>
            <a:r>
              <a:rPr lang="en-CA" sz="2200" dirty="0"/>
              <a:t>Find each of the following: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17500" y="1941513"/>
          <a:ext cx="11461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507960" imgH="253800" progId="Equation.DSMT4">
                  <p:embed/>
                </p:oleObj>
              </mc:Choice>
              <mc:Fallback>
                <p:oleObj name="Equation" r:id="rId4" imgW="507960" imgH="253800" progId="Equation.DSMT4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1941513"/>
                        <a:ext cx="1146175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2"/>
          <p:cNvGraphicFramePr>
            <a:graphicFrameLocks noChangeAspect="1"/>
          </p:cNvGraphicFramePr>
          <p:nvPr/>
        </p:nvGraphicFramePr>
        <p:xfrm>
          <a:off x="336550" y="2968625"/>
          <a:ext cx="11461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507960" imgH="253800" progId="Equation.DSMT4">
                  <p:embed/>
                </p:oleObj>
              </mc:Choice>
              <mc:Fallback>
                <p:oleObj name="Equation" r:id="rId6" imgW="507960" imgH="253800" progId="Equation.DSMT4">
                  <p:embed/>
                  <p:pic>
                    <p:nvPicPr>
                      <p:cNvPr id="819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" y="2968625"/>
                        <a:ext cx="1146175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228471"/>
              </p:ext>
            </p:extLst>
          </p:nvPr>
        </p:nvGraphicFramePr>
        <p:xfrm>
          <a:off x="296320" y="5460251"/>
          <a:ext cx="18907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838080" imgH="253800" progId="Equation.DSMT4">
                  <p:embed/>
                </p:oleObj>
              </mc:Choice>
              <mc:Fallback>
                <p:oleObj name="Equation" r:id="rId8" imgW="838080" imgH="253800" progId="Equation.DSMT4">
                  <p:embed/>
                  <p:pic>
                    <p:nvPicPr>
                      <p:cNvPr id="819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20" y="5460251"/>
                        <a:ext cx="1890712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08863"/>
              </p:ext>
            </p:extLst>
          </p:nvPr>
        </p:nvGraphicFramePr>
        <p:xfrm>
          <a:off x="261144" y="4008010"/>
          <a:ext cx="21209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939600" imgH="253800" progId="Equation.DSMT4">
                  <p:embed/>
                </p:oleObj>
              </mc:Choice>
              <mc:Fallback>
                <p:oleObj name="Equation" r:id="rId10" imgW="939600" imgH="253800" progId="Equation.DSMT4">
                  <p:embed/>
                  <p:pic>
                    <p:nvPicPr>
                      <p:cNvPr id="819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4" y="4008010"/>
                        <a:ext cx="2120900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2"/>
          <p:cNvGraphicFramePr>
            <a:graphicFrameLocks noChangeAspect="1"/>
          </p:cNvGraphicFramePr>
          <p:nvPr/>
        </p:nvGraphicFramePr>
        <p:xfrm>
          <a:off x="1484313" y="1789113"/>
          <a:ext cx="45878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215640" imgH="393480" progId="Equation.DSMT4">
                  <p:embed/>
                </p:oleObj>
              </mc:Choice>
              <mc:Fallback>
                <p:oleObj name="Equation" r:id="rId12" imgW="215640" imgH="393480" progId="Equation.DSMT4">
                  <p:embed/>
                  <p:pic>
                    <p:nvPicPr>
                      <p:cNvPr id="7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313" y="1789113"/>
                        <a:ext cx="458787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2"/>
          <p:cNvGraphicFramePr>
            <a:graphicFrameLocks noChangeAspect="1"/>
          </p:cNvGraphicFramePr>
          <p:nvPr/>
        </p:nvGraphicFramePr>
        <p:xfrm>
          <a:off x="1973263" y="1779588"/>
          <a:ext cx="70167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330120" imgH="393480" progId="Equation.DSMT4">
                  <p:embed/>
                </p:oleObj>
              </mc:Choice>
              <mc:Fallback>
                <p:oleObj name="Equation" r:id="rId14" imgW="330120" imgH="393480" progId="Equation.DSMT4">
                  <p:embed/>
                  <p:pic>
                    <p:nvPicPr>
                      <p:cNvPr id="7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3263" y="1779588"/>
                        <a:ext cx="701675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2"/>
          <p:cNvGraphicFramePr>
            <a:graphicFrameLocks noChangeAspect="1"/>
          </p:cNvGraphicFramePr>
          <p:nvPr/>
        </p:nvGraphicFramePr>
        <p:xfrm>
          <a:off x="1489075" y="2801938"/>
          <a:ext cx="48577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228600" imgH="393480" progId="Equation.DSMT4">
                  <p:embed/>
                </p:oleObj>
              </mc:Choice>
              <mc:Fallback>
                <p:oleObj name="Equation" r:id="rId16" imgW="228600" imgH="393480" progId="Equation.DSMT4">
                  <p:embed/>
                  <p:pic>
                    <p:nvPicPr>
                      <p:cNvPr id="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075" y="2801938"/>
                        <a:ext cx="485775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9625"/>
              </p:ext>
            </p:extLst>
          </p:nvPr>
        </p:nvGraphicFramePr>
        <p:xfrm>
          <a:off x="2044700" y="2794000"/>
          <a:ext cx="566738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266400" imgH="393480" progId="Equation.DSMT4">
                  <p:embed/>
                </p:oleObj>
              </mc:Choice>
              <mc:Fallback>
                <p:oleObj name="Equation" r:id="rId18" imgW="266400" imgH="393480" progId="Equation.DSMT4">
                  <p:embed/>
                  <p:pic>
                    <p:nvPicPr>
                      <p:cNvPr id="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2794000"/>
                        <a:ext cx="566738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0" name="Picture 79" descr="dice chart 2.png"/>
          <p:cNvPicPr>
            <a:picLocks noChangeAspect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4459288" y="1384300"/>
            <a:ext cx="4603750" cy="3940175"/>
          </a:xfrm>
          <a:prstGeom prst="rect">
            <a:avLst/>
          </a:prstGeom>
          <a:solidFill>
            <a:schemeClr val="bg1">
              <a:alpha val="52156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82" name="Rounded Rectangle 81"/>
          <p:cNvSpPr/>
          <p:nvPr/>
        </p:nvSpPr>
        <p:spPr>
          <a:xfrm>
            <a:off x="8431213" y="2890838"/>
            <a:ext cx="604837" cy="4445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3" name="Rounded Rectangle 82"/>
          <p:cNvSpPr/>
          <p:nvPr/>
        </p:nvSpPr>
        <p:spPr>
          <a:xfrm>
            <a:off x="7843838" y="3365500"/>
            <a:ext cx="604837" cy="4445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4" name="Rounded Rectangle 83"/>
          <p:cNvSpPr/>
          <p:nvPr/>
        </p:nvSpPr>
        <p:spPr>
          <a:xfrm>
            <a:off x="7256463" y="3841750"/>
            <a:ext cx="604837" cy="442913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5" name="Rounded Rectangle 84"/>
          <p:cNvSpPr/>
          <p:nvPr/>
        </p:nvSpPr>
        <p:spPr>
          <a:xfrm>
            <a:off x="6669088" y="4316413"/>
            <a:ext cx="606425" cy="4445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6" name="Rounded Rectangle 85"/>
          <p:cNvSpPr/>
          <p:nvPr/>
        </p:nvSpPr>
        <p:spPr>
          <a:xfrm>
            <a:off x="6083300" y="4791075"/>
            <a:ext cx="604838" cy="4445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7" name="Rounded Rectangle 86"/>
          <p:cNvSpPr/>
          <p:nvPr/>
        </p:nvSpPr>
        <p:spPr>
          <a:xfrm>
            <a:off x="8413750" y="3384550"/>
            <a:ext cx="604838" cy="442913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8" name="Rounded Rectangle 87"/>
          <p:cNvSpPr/>
          <p:nvPr/>
        </p:nvSpPr>
        <p:spPr>
          <a:xfrm>
            <a:off x="7826375" y="3846513"/>
            <a:ext cx="604838" cy="442912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9" name="Rounded Rectangle 88"/>
          <p:cNvSpPr/>
          <p:nvPr/>
        </p:nvSpPr>
        <p:spPr>
          <a:xfrm>
            <a:off x="7239000" y="4321175"/>
            <a:ext cx="604838" cy="442913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0" name="Rounded Rectangle 89"/>
          <p:cNvSpPr/>
          <p:nvPr/>
        </p:nvSpPr>
        <p:spPr>
          <a:xfrm>
            <a:off x="6651625" y="4795838"/>
            <a:ext cx="604838" cy="4445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1" name="Rounded Rectangle 90"/>
          <p:cNvSpPr/>
          <p:nvPr/>
        </p:nvSpPr>
        <p:spPr>
          <a:xfrm>
            <a:off x="8462963" y="3836988"/>
            <a:ext cx="604837" cy="442912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2" name="Rounded Rectangle 91"/>
          <p:cNvSpPr/>
          <p:nvPr/>
        </p:nvSpPr>
        <p:spPr>
          <a:xfrm>
            <a:off x="7875588" y="4311650"/>
            <a:ext cx="604837" cy="4445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3" name="Rounded Rectangle 92"/>
          <p:cNvSpPr/>
          <p:nvPr/>
        </p:nvSpPr>
        <p:spPr>
          <a:xfrm>
            <a:off x="7288213" y="4787900"/>
            <a:ext cx="604837" cy="442913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4" name="Rounded Rectangle 93"/>
          <p:cNvSpPr/>
          <p:nvPr/>
        </p:nvSpPr>
        <p:spPr>
          <a:xfrm>
            <a:off x="8445500" y="4330700"/>
            <a:ext cx="604838" cy="442913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5" name="Rounded Rectangle 94"/>
          <p:cNvSpPr/>
          <p:nvPr/>
        </p:nvSpPr>
        <p:spPr>
          <a:xfrm>
            <a:off x="7858125" y="4791075"/>
            <a:ext cx="604838" cy="4445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6" name="Rounded Rectangle 95"/>
          <p:cNvSpPr/>
          <p:nvPr/>
        </p:nvSpPr>
        <p:spPr>
          <a:xfrm>
            <a:off x="8435975" y="4791075"/>
            <a:ext cx="604838" cy="4445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7" name="Rounded Rectangle 96"/>
          <p:cNvSpPr/>
          <p:nvPr/>
        </p:nvSpPr>
        <p:spPr>
          <a:xfrm>
            <a:off x="6113463" y="2420938"/>
            <a:ext cx="604837" cy="2849562"/>
          </a:xfrm>
          <a:prstGeom prst="roundRect">
            <a:avLst/>
          </a:prstGeom>
          <a:solidFill>
            <a:srgbClr val="00B0F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8" name="Rounded Rectangle 97"/>
          <p:cNvSpPr/>
          <p:nvPr/>
        </p:nvSpPr>
        <p:spPr>
          <a:xfrm>
            <a:off x="7261225" y="2384425"/>
            <a:ext cx="604838" cy="2851150"/>
          </a:xfrm>
          <a:prstGeom prst="roundRect">
            <a:avLst/>
          </a:prstGeom>
          <a:solidFill>
            <a:srgbClr val="00B0F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9" name="Rounded Rectangle 98"/>
          <p:cNvSpPr/>
          <p:nvPr/>
        </p:nvSpPr>
        <p:spPr>
          <a:xfrm>
            <a:off x="8421688" y="2349500"/>
            <a:ext cx="606425" cy="2849563"/>
          </a:xfrm>
          <a:prstGeom prst="roundRect">
            <a:avLst/>
          </a:prstGeom>
          <a:solidFill>
            <a:srgbClr val="00B0F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0" name="Rounded Rectangle 99"/>
          <p:cNvSpPr/>
          <p:nvPr/>
        </p:nvSpPr>
        <p:spPr>
          <a:xfrm>
            <a:off x="5557838" y="2882900"/>
            <a:ext cx="604837" cy="442913"/>
          </a:xfrm>
          <a:prstGeom prst="roundRect">
            <a:avLst/>
          </a:prstGeom>
          <a:solidFill>
            <a:srgbClr val="00B0F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1" name="Rounded Rectangle 100"/>
          <p:cNvSpPr/>
          <p:nvPr/>
        </p:nvSpPr>
        <p:spPr>
          <a:xfrm>
            <a:off x="5549900" y="3854450"/>
            <a:ext cx="604838" cy="444500"/>
          </a:xfrm>
          <a:prstGeom prst="roundRect">
            <a:avLst/>
          </a:prstGeom>
          <a:solidFill>
            <a:srgbClr val="00B0F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2" name="Rounded Rectangle 101"/>
          <p:cNvSpPr/>
          <p:nvPr/>
        </p:nvSpPr>
        <p:spPr>
          <a:xfrm>
            <a:off x="5540375" y="4827588"/>
            <a:ext cx="604838" cy="442912"/>
          </a:xfrm>
          <a:prstGeom prst="roundRect">
            <a:avLst/>
          </a:prstGeom>
          <a:solidFill>
            <a:srgbClr val="00B0F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3" name="Rounded Rectangle 102"/>
          <p:cNvSpPr/>
          <p:nvPr/>
        </p:nvSpPr>
        <p:spPr>
          <a:xfrm>
            <a:off x="6692900" y="2886075"/>
            <a:ext cx="604838" cy="444500"/>
          </a:xfrm>
          <a:prstGeom prst="roundRect">
            <a:avLst/>
          </a:prstGeom>
          <a:solidFill>
            <a:srgbClr val="00B0F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4" name="Rounded Rectangle 103"/>
          <p:cNvSpPr/>
          <p:nvPr/>
        </p:nvSpPr>
        <p:spPr>
          <a:xfrm>
            <a:off x="6683375" y="3859213"/>
            <a:ext cx="604838" cy="444500"/>
          </a:xfrm>
          <a:prstGeom prst="roundRect">
            <a:avLst/>
          </a:prstGeom>
          <a:solidFill>
            <a:srgbClr val="00B0F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5" name="Rounded Rectangle 104"/>
          <p:cNvSpPr/>
          <p:nvPr/>
        </p:nvSpPr>
        <p:spPr>
          <a:xfrm>
            <a:off x="6673850" y="4832350"/>
            <a:ext cx="604838" cy="442913"/>
          </a:xfrm>
          <a:prstGeom prst="roundRect">
            <a:avLst/>
          </a:prstGeom>
          <a:solidFill>
            <a:srgbClr val="00B0F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6" name="Rounded Rectangle 105"/>
          <p:cNvSpPr/>
          <p:nvPr/>
        </p:nvSpPr>
        <p:spPr>
          <a:xfrm>
            <a:off x="7826375" y="2890838"/>
            <a:ext cx="604838" cy="444500"/>
          </a:xfrm>
          <a:prstGeom prst="roundRect">
            <a:avLst/>
          </a:prstGeom>
          <a:solidFill>
            <a:srgbClr val="00B0F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7" name="Rounded Rectangle 106"/>
          <p:cNvSpPr/>
          <p:nvPr/>
        </p:nvSpPr>
        <p:spPr>
          <a:xfrm>
            <a:off x="7816850" y="3863975"/>
            <a:ext cx="604838" cy="442913"/>
          </a:xfrm>
          <a:prstGeom prst="roundRect">
            <a:avLst/>
          </a:prstGeom>
          <a:solidFill>
            <a:srgbClr val="00B0F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8" name="Rounded Rectangle 107"/>
          <p:cNvSpPr/>
          <p:nvPr/>
        </p:nvSpPr>
        <p:spPr>
          <a:xfrm>
            <a:off x="7808913" y="4837113"/>
            <a:ext cx="604837" cy="442912"/>
          </a:xfrm>
          <a:prstGeom prst="roundRect">
            <a:avLst/>
          </a:prstGeom>
          <a:solidFill>
            <a:srgbClr val="00B0F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9" name="TextBox 108"/>
          <p:cNvSpPr txBox="1"/>
          <p:nvPr/>
        </p:nvSpPr>
        <p:spPr>
          <a:xfrm>
            <a:off x="153445" y="6077789"/>
            <a:ext cx="4465637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All the outcomes in event A and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all the outcomes in event B are included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5549900" y="2873375"/>
            <a:ext cx="604838" cy="442913"/>
          </a:xfrm>
          <a:prstGeom prst="roundRect">
            <a:avLst/>
          </a:prstGeom>
          <a:solidFill>
            <a:srgbClr val="7030A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1" name="Rounded Rectangle 110"/>
          <p:cNvSpPr/>
          <p:nvPr/>
        </p:nvSpPr>
        <p:spPr>
          <a:xfrm>
            <a:off x="5540375" y="3846513"/>
            <a:ext cx="604838" cy="442912"/>
          </a:xfrm>
          <a:prstGeom prst="roundRect">
            <a:avLst/>
          </a:prstGeom>
          <a:solidFill>
            <a:srgbClr val="7030A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2" name="Rounded Rectangle 111"/>
          <p:cNvSpPr/>
          <p:nvPr/>
        </p:nvSpPr>
        <p:spPr>
          <a:xfrm>
            <a:off x="5530850" y="4818063"/>
            <a:ext cx="604838" cy="444500"/>
          </a:xfrm>
          <a:prstGeom prst="roundRect">
            <a:avLst/>
          </a:prstGeom>
          <a:solidFill>
            <a:srgbClr val="7030A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3" name="Rounded Rectangle 112"/>
          <p:cNvSpPr/>
          <p:nvPr/>
        </p:nvSpPr>
        <p:spPr>
          <a:xfrm>
            <a:off x="6100763" y="2393950"/>
            <a:ext cx="604837" cy="2913063"/>
          </a:xfrm>
          <a:prstGeom prst="roundRect">
            <a:avLst/>
          </a:prstGeom>
          <a:solidFill>
            <a:srgbClr val="7030A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4" name="Rounded Rectangle 113"/>
          <p:cNvSpPr/>
          <p:nvPr/>
        </p:nvSpPr>
        <p:spPr>
          <a:xfrm>
            <a:off x="6723063" y="2851150"/>
            <a:ext cx="604837" cy="442913"/>
          </a:xfrm>
          <a:prstGeom prst="roundRect">
            <a:avLst/>
          </a:prstGeom>
          <a:solidFill>
            <a:srgbClr val="7030A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5" name="Rounded Rectangle 114"/>
          <p:cNvSpPr/>
          <p:nvPr/>
        </p:nvSpPr>
        <p:spPr>
          <a:xfrm>
            <a:off x="6715125" y="3822700"/>
            <a:ext cx="604838" cy="444500"/>
          </a:xfrm>
          <a:prstGeom prst="roundRect">
            <a:avLst/>
          </a:prstGeom>
          <a:solidFill>
            <a:srgbClr val="7030A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6" name="Rounded Rectangle 115"/>
          <p:cNvSpPr/>
          <p:nvPr/>
        </p:nvSpPr>
        <p:spPr>
          <a:xfrm>
            <a:off x="6705600" y="4303713"/>
            <a:ext cx="604838" cy="936625"/>
          </a:xfrm>
          <a:prstGeom prst="roundRect">
            <a:avLst/>
          </a:prstGeom>
          <a:solidFill>
            <a:srgbClr val="7030A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7" name="Rounded Rectangle 116"/>
          <p:cNvSpPr/>
          <p:nvPr/>
        </p:nvSpPr>
        <p:spPr>
          <a:xfrm>
            <a:off x="7275513" y="2371725"/>
            <a:ext cx="604837" cy="2913063"/>
          </a:xfrm>
          <a:prstGeom prst="roundRect">
            <a:avLst/>
          </a:prstGeom>
          <a:solidFill>
            <a:srgbClr val="7030A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8" name="Rounded Rectangle 117"/>
          <p:cNvSpPr/>
          <p:nvPr/>
        </p:nvSpPr>
        <p:spPr>
          <a:xfrm>
            <a:off x="7858125" y="2873375"/>
            <a:ext cx="604838" cy="2397125"/>
          </a:xfrm>
          <a:prstGeom prst="roundRect">
            <a:avLst/>
          </a:prstGeom>
          <a:solidFill>
            <a:srgbClr val="7030A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9" name="Rounded Rectangle 118"/>
          <p:cNvSpPr/>
          <p:nvPr/>
        </p:nvSpPr>
        <p:spPr>
          <a:xfrm>
            <a:off x="8399463" y="2352675"/>
            <a:ext cx="604837" cy="2922588"/>
          </a:xfrm>
          <a:prstGeom prst="roundRect">
            <a:avLst/>
          </a:prstGeom>
          <a:solidFill>
            <a:srgbClr val="7030A0">
              <a:alpha val="26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868635"/>
              </p:ext>
            </p:extLst>
          </p:nvPr>
        </p:nvGraphicFramePr>
        <p:xfrm>
          <a:off x="2169570" y="5333251"/>
          <a:ext cx="458787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1" imgW="215640" imgH="393480" progId="Equation.DSMT4">
                  <p:embed/>
                </p:oleObj>
              </mc:Choice>
              <mc:Fallback>
                <p:oleObj name="Equation" r:id="rId21" imgW="215640" imgH="393480" progId="Equation.DSMT4">
                  <p:embed/>
                  <p:pic>
                    <p:nvPicPr>
                      <p:cNvPr id="1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9570" y="5333251"/>
                        <a:ext cx="458787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411457"/>
              </p:ext>
            </p:extLst>
          </p:nvPr>
        </p:nvGraphicFramePr>
        <p:xfrm>
          <a:off x="2699795" y="5325314"/>
          <a:ext cx="56673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3" imgW="266400" imgH="393480" progId="Equation.DSMT4">
                  <p:embed/>
                </p:oleObj>
              </mc:Choice>
              <mc:Fallback>
                <p:oleObj name="Equation" r:id="rId23" imgW="266400" imgH="393480" progId="Equation.DSMT4">
                  <p:embed/>
                  <p:pic>
                    <p:nvPicPr>
                      <p:cNvPr id="1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5" y="5325314"/>
                        <a:ext cx="566737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TextBox 121"/>
          <p:cNvSpPr txBox="1"/>
          <p:nvPr/>
        </p:nvSpPr>
        <p:spPr>
          <a:xfrm>
            <a:off x="145256" y="4638247"/>
            <a:ext cx="444976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Include events ONLY in BOTH A and B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8418513" y="2895600"/>
            <a:ext cx="604837" cy="444500"/>
          </a:xfrm>
          <a:prstGeom prst="roundRect">
            <a:avLst/>
          </a:prstGeom>
          <a:solidFill>
            <a:srgbClr val="FFC000">
              <a:alpha val="59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4" name="Rounded Rectangle 123"/>
          <p:cNvSpPr/>
          <p:nvPr/>
        </p:nvSpPr>
        <p:spPr>
          <a:xfrm>
            <a:off x="7265988" y="3841750"/>
            <a:ext cx="604837" cy="442913"/>
          </a:xfrm>
          <a:prstGeom prst="roundRect">
            <a:avLst/>
          </a:prstGeom>
          <a:solidFill>
            <a:srgbClr val="FFC000">
              <a:alpha val="59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5" name="Rounded Rectangle 124"/>
          <p:cNvSpPr/>
          <p:nvPr/>
        </p:nvSpPr>
        <p:spPr>
          <a:xfrm>
            <a:off x="6100763" y="4787900"/>
            <a:ext cx="604837" cy="442913"/>
          </a:xfrm>
          <a:prstGeom prst="roundRect">
            <a:avLst/>
          </a:prstGeom>
          <a:solidFill>
            <a:srgbClr val="FFC000">
              <a:alpha val="59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6" name="Rounded Rectangle 125"/>
          <p:cNvSpPr/>
          <p:nvPr/>
        </p:nvSpPr>
        <p:spPr>
          <a:xfrm>
            <a:off x="7853363" y="3849688"/>
            <a:ext cx="604837" cy="444500"/>
          </a:xfrm>
          <a:prstGeom prst="roundRect">
            <a:avLst/>
          </a:prstGeom>
          <a:solidFill>
            <a:srgbClr val="FFC000">
              <a:alpha val="59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7" name="Rounded Rectangle 126"/>
          <p:cNvSpPr/>
          <p:nvPr/>
        </p:nvSpPr>
        <p:spPr>
          <a:xfrm>
            <a:off x="7265988" y="4338638"/>
            <a:ext cx="604837" cy="444500"/>
          </a:xfrm>
          <a:prstGeom prst="roundRect">
            <a:avLst/>
          </a:prstGeom>
          <a:solidFill>
            <a:srgbClr val="FFC000">
              <a:alpha val="59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8" name="Rounded Rectangle 127"/>
          <p:cNvSpPr/>
          <p:nvPr/>
        </p:nvSpPr>
        <p:spPr>
          <a:xfrm>
            <a:off x="6678613" y="4813300"/>
            <a:ext cx="604837" cy="444500"/>
          </a:xfrm>
          <a:prstGeom prst="roundRect">
            <a:avLst/>
          </a:prstGeom>
          <a:solidFill>
            <a:srgbClr val="FFC000">
              <a:alpha val="59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9" name="Rounded Rectangle 128"/>
          <p:cNvSpPr/>
          <p:nvPr/>
        </p:nvSpPr>
        <p:spPr>
          <a:xfrm>
            <a:off x="8431213" y="3849688"/>
            <a:ext cx="604837" cy="444500"/>
          </a:xfrm>
          <a:prstGeom prst="roundRect">
            <a:avLst/>
          </a:prstGeom>
          <a:solidFill>
            <a:srgbClr val="FFC000">
              <a:alpha val="59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0" name="Rounded Rectangle 129"/>
          <p:cNvSpPr/>
          <p:nvPr/>
        </p:nvSpPr>
        <p:spPr>
          <a:xfrm>
            <a:off x="7278688" y="4795838"/>
            <a:ext cx="606425" cy="444500"/>
          </a:xfrm>
          <a:prstGeom prst="roundRect">
            <a:avLst/>
          </a:prstGeom>
          <a:solidFill>
            <a:srgbClr val="FFC000">
              <a:alpha val="59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1" name="Rounded Rectangle 130"/>
          <p:cNvSpPr/>
          <p:nvPr/>
        </p:nvSpPr>
        <p:spPr>
          <a:xfrm>
            <a:off x="8426450" y="4316413"/>
            <a:ext cx="604838" cy="444500"/>
          </a:xfrm>
          <a:prstGeom prst="roundRect">
            <a:avLst/>
          </a:prstGeom>
          <a:solidFill>
            <a:srgbClr val="FFC000">
              <a:alpha val="59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2" name="Rounded Rectangle 131"/>
          <p:cNvSpPr/>
          <p:nvPr/>
        </p:nvSpPr>
        <p:spPr>
          <a:xfrm>
            <a:off x="7839075" y="4805363"/>
            <a:ext cx="606425" cy="442912"/>
          </a:xfrm>
          <a:prstGeom prst="roundRect">
            <a:avLst/>
          </a:prstGeom>
          <a:solidFill>
            <a:srgbClr val="FFC000">
              <a:alpha val="59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3" name="Rounded Rectangle 132"/>
          <p:cNvSpPr/>
          <p:nvPr/>
        </p:nvSpPr>
        <p:spPr>
          <a:xfrm>
            <a:off x="8421688" y="4795838"/>
            <a:ext cx="606425" cy="444500"/>
          </a:xfrm>
          <a:prstGeom prst="roundRect">
            <a:avLst/>
          </a:prstGeom>
          <a:solidFill>
            <a:srgbClr val="FFC000">
              <a:alpha val="59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483123"/>
              </p:ext>
            </p:extLst>
          </p:nvPr>
        </p:nvGraphicFramePr>
        <p:xfrm>
          <a:off x="2458244" y="3906410"/>
          <a:ext cx="458787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25" imgW="215640" imgH="393480" progId="Equation.DSMT4">
                  <p:embed/>
                </p:oleObj>
              </mc:Choice>
              <mc:Fallback>
                <p:oleObj name="Equation" r:id="rId25" imgW="215640" imgH="393480" progId="Equation.DSMT4">
                  <p:embed/>
                  <p:pic>
                    <p:nvPicPr>
                      <p:cNvPr id="1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8244" y="3906410"/>
                        <a:ext cx="458787" cy="836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853139"/>
              </p:ext>
            </p:extLst>
          </p:nvPr>
        </p:nvGraphicFramePr>
        <p:xfrm>
          <a:off x="2999581" y="3898472"/>
          <a:ext cx="5397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27" imgW="253800" imgH="393480" progId="Equation.DSMT4">
                  <p:embed/>
                </p:oleObj>
              </mc:Choice>
              <mc:Fallback>
                <p:oleObj name="Equation" r:id="rId27" imgW="253800" imgH="393480" progId="Equation.DSMT4">
                  <p:embed/>
                  <p:pic>
                    <p:nvPicPr>
                      <p:cNvPr id="1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581" y="3898472"/>
                        <a:ext cx="539750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" name="Rounded Rectangle 135"/>
          <p:cNvSpPr/>
          <p:nvPr/>
        </p:nvSpPr>
        <p:spPr>
          <a:xfrm>
            <a:off x="8458200" y="3362325"/>
            <a:ext cx="604838" cy="442913"/>
          </a:xfrm>
          <a:prstGeom prst="roundRect">
            <a:avLst/>
          </a:prstGeom>
          <a:solidFill>
            <a:srgbClr val="FFC000">
              <a:alpha val="59000"/>
            </a:srgb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25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29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6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792979"/>
              </p:ext>
            </p:extLst>
          </p:nvPr>
        </p:nvGraphicFramePr>
        <p:xfrm>
          <a:off x="3337970" y="5488058"/>
          <a:ext cx="399415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30" imgW="1879560" imgH="253800" progId="Equation.DSMT4">
                  <p:embed/>
                </p:oleObj>
              </mc:Choice>
              <mc:Fallback>
                <p:oleObj name="Equation" r:id="rId30" imgW="1879560" imgH="253800" progId="Equation.DSMT4">
                  <p:embed/>
                  <p:pic>
                    <p:nvPicPr>
                      <p:cNvPr id="6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7970" y="5488058"/>
                        <a:ext cx="399415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145840"/>
              </p:ext>
            </p:extLst>
          </p:nvPr>
        </p:nvGraphicFramePr>
        <p:xfrm>
          <a:off x="3337970" y="5916184"/>
          <a:ext cx="2078038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2" imgW="977760" imgH="393480" progId="Equation.DSMT4">
                  <p:embed/>
                </p:oleObj>
              </mc:Choice>
              <mc:Fallback>
                <p:oleObj name="Equation" r:id="rId32" imgW="977760" imgH="393480" progId="Equation.DSMT4">
                  <p:embed/>
                  <p:pic>
                    <p:nvPicPr>
                      <p:cNvPr id="6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7970" y="5916184"/>
                        <a:ext cx="2078038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4670"/>
              </p:ext>
            </p:extLst>
          </p:nvPr>
        </p:nvGraphicFramePr>
        <p:xfrm>
          <a:off x="5362245" y="5946775"/>
          <a:ext cx="728663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34" imgW="342720" imgH="393480" progId="Equation.DSMT4">
                  <p:embed/>
                </p:oleObj>
              </mc:Choice>
              <mc:Fallback>
                <p:oleObj name="Equation" r:id="rId34" imgW="342720" imgH="393480" progId="Equation.DSMT4">
                  <p:embed/>
                  <p:pic>
                    <p:nvPicPr>
                      <p:cNvPr id="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245" y="5946775"/>
                        <a:ext cx="728663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729698"/>
              </p:ext>
            </p:extLst>
          </p:nvPr>
        </p:nvGraphicFramePr>
        <p:xfrm>
          <a:off x="6096000" y="5946775"/>
          <a:ext cx="56673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6" imgW="266400" imgH="393480" progId="Equation.DSMT4">
                  <p:embed/>
                </p:oleObj>
              </mc:Choice>
              <mc:Fallback>
                <p:oleObj name="Equation" r:id="rId36" imgW="266400" imgH="393480" progId="Equation.DSMT4">
                  <p:embed/>
                  <p:pic>
                    <p:nvPicPr>
                      <p:cNvPr id="7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946775"/>
                        <a:ext cx="566737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574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6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9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2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5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8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1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4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7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0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3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6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9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9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2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5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8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1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4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0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3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6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8" fill="hold">
                      <p:stCondLst>
                        <p:cond delay="indefinite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3" fill="hold">
                      <p:stCondLst>
                        <p:cond delay="indefinite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>
                      <p:stCondLst>
                        <p:cond delay="indefinite"/>
                      </p:stCondLst>
                      <p:childTnLst>
                        <p:par>
                          <p:cTn id="477" fill="hold">
                            <p:stCondLst>
                              <p:cond delay="0"/>
                            </p:stCondLst>
                            <p:childTnLst>
                              <p:par>
                                <p:cTn id="4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/>
      <p:bldP spid="109" grpId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2" grpId="0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6" grpId="0" animBg="1"/>
      <p:bldP spid="13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274638"/>
            <a:ext cx="8420100" cy="7461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Challenge: Two dice are rolled, what is the probability the following: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222250" y="1133475"/>
          <a:ext cx="220186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1015920" imgH="304560" progId="Equation.DSMT4">
                  <p:embed/>
                </p:oleObj>
              </mc:Choice>
              <mc:Fallback>
                <p:oleObj name="Equation" r:id="rId4" imgW="1015920" imgH="304560" progId="Equation.DSMT4">
                  <p:embed/>
                  <p:pic>
                    <p:nvPicPr>
                      <p:cNvPr id="92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" y="1133475"/>
                        <a:ext cx="2201863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31" name="Picture 5" descr="dice chart 2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67175" y="1651000"/>
            <a:ext cx="4579938" cy="3917950"/>
          </a:xfrm>
          <a:prstGeom prst="rect">
            <a:avLst/>
          </a:prstGeom>
          <a:solidFill>
            <a:schemeClr val="bg1">
              <a:alpha val="52156"/>
            </a:schemeClr>
          </a:solidFill>
          <a:ln w="9525">
            <a:noFill/>
            <a:miter lim="800000"/>
            <a:headEnd/>
            <a:tailEnd/>
          </a:ln>
        </p:spPr>
      </p:pic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865813" y="2708275"/>
            <a:ext cx="381000" cy="403225"/>
            <a:chOff x="3301340" y="2517569"/>
            <a:chExt cx="413657" cy="401782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3301340" y="2517569"/>
              <a:ext cx="403316" cy="36856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 flipV="1">
              <a:off x="3311681" y="2550788"/>
              <a:ext cx="403316" cy="368563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876925" y="3181350"/>
            <a:ext cx="379413" cy="403225"/>
            <a:chOff x="3301340" y="2517569"/>
            <a:chExt cx="413657" cy="401782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3301340" y="2517569"/>
              <a:ext cx="403272" cy="36856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 flipV="1">
              <a:off x="3311725" y="2550788"/>
              <a:ext cx="403272" cy="368563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5873750" y="3652838"/>
            <a:ext cx="381000" cy="404812"/>
            <a:chOff x="3301340" y="2517569"/>
            <a:chExt cx="413657" cy="401782"/>
          </a:xfrm>
        </p:grpSpPr>
        <p:cxnSp>
          <p:nvCxnSpPr>
            <p:cNvPr id="15" name="Straight Connector 14"/>
            <p:cNvCxnSpPr/>
            <p:nvPr/>
          </p:nvCxnSpPr>
          <p:spPr>
            <a:xfrm flipV="1">
              <a:off x="3301340" y="2517569"/>
              <a:ext cx="403316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 flipV="1">
              <a:off x="3311681" y="2550656"/>
              <a:ext cx="403316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5872163" y="4125913"/>
            <a:ext cx="381000" cy="404812"/>
            <a:chOff x="3301340" y="2517569"/>
            <a:chExt cx="413657" cy="401782"/>
          </a:xfrm>
        </p:grpSpPr>
        <p:cxnSp>
          <p:nvCxnSpPr>
            <p:cNvPr id="18" name="Straight Connector 17"/>
            <p:cNvCxnSpPr/>
            <p:nvPr/>
          </p:nvCxnSpPr>
          <p:spPr>
            <a:xfrm flipV="1">
              <a:off x="3301340" y="2517569"/>
              <a:ext cx="403316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 flipV="1">
              <a:off x="3311681" y="2550656"/>
              <a:ext cx="403316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5870575" y="4598988"/>
            <a:ext cx="379413" cy="404812"/>
            <a:chOff x="3301340" y="2517569"/>
            <a:chExt cx="413657" cy="401782"/>
          </a:xfrm>
        </p:grpSpPr>
        <p:cxnSp>
          <p:nvCxnSpPr>
            <p:cNvPr id="21" name="Straight Connector 20"/>
            <p:cNvCxnSpPr/>
            <p:nvPr/>
          </p:nvCxnSpPr>
          <p:spPr>
            <a:xfrm flipV="1">
              <a:off x="3301340" y="2517569"/>
              <a:ext cx="403272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3311725" y="2550656"/>
              <a:ext cx="403272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22"/>
          <p:cNvGrpSpPr>
            <a:grpSpLocks/>
          </p:cNvGrpSpPr>
          <p:nvPr/>
        </p:nvGrpSpPr>
        <p:grpSpPr bwMode="auto">
          <a:xfrm>
            <a:off x="5868988" y="5072063"/>
            <a:ext cx="379412" cy="404812"/>
            <a:chOff x="3301340" y="2517569"/>
            <a:chExt cx="413657" cy="401782"/>
          </a:xfrm>
        </p:grpSpPr>
        <p:cxnSp>
          <p:nvCxnSpPr>
            <p:cNvPr id="24" name="Straight Connector 23"/>
            <p:cNvCxnSpPr/>
            <p:nvPr/>
          </p:nvCxnSpPr>
          <p:spPr>
            <a:xfrm flipV="1">
              <a:off x="3301340" y="2517569"/>
              <a:ext cx="403272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 flipV="1">
              <a:off x="3311725" y="2550656"/>
              <a:ext cx="403272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5295900" y="3159125"/>
            <a:ext cx="381000" cy="403225"/>
            <a:chOff x="3301340" y="2517569"/>
            <a:chExt cx="413657" cy="401782"/>
          </a:xfrm>
        </p:grpSpPr>
        <p:cxnSp>
          <p:nvCxnSpPr>
            <p:cNvPr id="27" name="Straight Connector 26"/>
            <p:cNvCxnSpPr/>
            <p:nvPr/>
          </p:nvCxnSpPr>
          <p:spPr>
            <a:xfrm flipV="1">
              <a:off x="3301340" y="2517569"/>
              <a:ext cx="403316" cy="36856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 flipV="1">
              <a:off x="3311681" y="2550788"/>
              <a:ext cx="403316" cy="368563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28"/>
          <p:cNvGrpSpPr>
            <a:grpSpLocks/>
          </p:cNvGrpSpPr>
          <p:nvPr/>
        </p:nvGrpSpPr>
        <p:grpSpPr bwMode="auto">
          <a:xfrm>
            <a:off x="6446838" y="3203575"/>
            <a:ext cx="379412" cy="404813"/>
            <a:chOff x="3301340" y="2517569"/>
            <a:chExt cx="413657" cy="401782"/>
          </a:xfrm>
        </p:grpSpPr>
        <p:cxnSp>
          <p:nvCxnSpPr>
            <p:cNvPr id="30" name="Straight Connector 29"/>
            <p:cNvCxnSpPr/>
            <p:nvPr/>
          </p:nvCxnSpPr>
          <p:spPr>
            <a:xfrm flipV="1">
              <a:off x="3301340" y="2517569"/>
              <a:ext cx="403272" cy="36869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 flipV="1">
              <a:off x="3311725" y="2550657"/>
              <a:ext cx="403272" cy="36869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31"/>
          <p:cNvGrpSpPr>
            <a:grpSpLocks/>
          </p:cNvGrpSpPr>
          <p:nvPr/>
        </p:nvGrpSpPr>
        <p:grpSpPr bwMode="auto">
          <a:xfrm>
            <a:off x="7013575" y="3225800"/>
            <a:ext cx="381000" cy="404813"/>
            <a:chOff x="3301340" y="2517569"/>
            <a:chExt cx="413657" cy="401782"/>
          </a:xfrm>
        </p:grpSpPr>
        <p:cxnSp>
          <p:nvCxnSpPr>
            <p:cNvPr id="33" name="Straight Connector 32"/>
            <p:cNvCxnSpPr/>
            <p:nvPr/>
          </p:nvCxnSpPr>
          <p:spPr>
            <a:xfrm flipV="1">
              <a:off x="3301340" y="2517569"/>
              <a:ext cx="403316" cy="36869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 flipV="1">
              <a:off x="3311681" y="2550657"/>
              <a:ext cx="403316" cy="36869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34"/>
          <p:cNvGrpSpPr>
            <a:grpSpLocks/>
          </p:cNvGrpSpPr>
          <p:nvPr/>
        </p:nvGrpSpPr>
        <p:grpSpPr bwMode="auto">
          <a:xfrm>
            <a:off x="7581900" y="3187700"/>
            <a:ext cx="381000" cy="404813"/>
            <a:chOff x="3301340" y="2517569"/>
            <a:chExt cx="413657" cy="401782"/>
          </a:xfrm>
        </p:grpSpPr>
        <p:cxnSp>
          <p:nvCxnSpPr>
            <p:cNvPr id="36" name="Straight Connector 35"/>
            <p:cNvCxnSpPr/>
            <p:nvPr/>
          </p:nvCxnSpPr>
          <p:spPr>
            <a:xfrm flipV="1">
              <a:off x="3301340" y="2517569"/>
              <a:ext cx="403316" cy="36869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 flipV="1">
              <a:off x="3311681" y="2550657"/>
              <a:ext cx="403316" cy="36869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37"/>
          <p:cNvGrpSpPr>
            <a:grpSpLocks/>
          </p:cNvGrpSpPr>
          <p:nvPr/>
        </p:nvGrpSpPr>
        <p:grpSpPr bwMode="auto">
          <a:xfrm>
            <a:off x="8139113" y="3209925"/>
            <a:ext cx="379412" cy="404813"/>
            <a:chOff x="3301340" y="2517569"/>
            <a:chExt cx="413657" cy="401782"/>
          </a:xfrm>
        </p:grpSpPr>
        <p:cxnSp>
          <p:nvCxnSpPr>
            <p:cNvPr id="39" name="Straight Connector 38"/>
            <p:cNvCxnSpPr/>
            <p:nvPr/>
          </p:nvCxnSpPr>
          <p:spPr>
            <a:xfrm flipV="1">
              <a:off x="3301340" y="2517569"/>
              <a:ext cx="403272" cy="36869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 flipV="1">
              <a:off x="3311725" y="2550657"/>
              <a:ext cx="403272" cy="36869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40"/>
          <p:cNvGrpSpPr>
            <a:grpSpLocks/>
          </p:cNvGrpSpPr>
          <p:nvPr/>
        </p:nvGrpSpPr>
        <p:grpSpPr bwMode="auto">
          <a:xfrm>
            <a:off x="8135938" y="2744788"/>
            <a:ext cx="381000" cy="404812"/>
            <a:chOff x="3301340" y="2517569"/>
            <a:chExt cx="413657" cy="401782"/>
          </a:xfrm>
        </p:grpSpPr>
        <p:cxnSp>
          <p:nvCxnSpPr>
            <p:cNvPr id="42" name="Straight Connector 41"/>
            <p:cNvCxnSpPr/>
            <p:nvPr/>
          </p:nvCxnSpPr>
          <p:spPr>
            <a:xfrm flipV="1">
              <a:off x="3301340" y="2517569"/>
              <a:ext cx="403316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 flipV="1">
              <a:off x="3311681" y="2550656"/>
              <a:ext cx="403316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43"/>
          <p:cNvGrpSpPr>
            <a:grpSpLocks/>
          </p:cNvGrpSpPr>
          <p:nvPr/>
        </p:nvGrpSpPr>
        <p:grpSpPr bwMode="auto">
          <a:xfrm>
            <a:off x="8147050" y="3681413"/>
            <a:ext cx="379413" cy="403225"/>
            <a:chOff x="3301340" y="2517569"/>
            <a:chExt cx="413657" cy="401782"/>
          </a:xfrm>
        </p:grpSpPr>
        <p:cxnSp>
          <p:nvCxnSpPr>
            <p:cNvPr id="45" name="Straight Connector 44"/>
            <p:cNvCxnSpPr/>
            <p:nvPr/>
          </p:nvCxnSpPr>
          <p:spPr>
            <a:xfrm flipV="1">
              <a:off x="3301340" y="2517569"/>
              <a:ext cx="403272" cy="368563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 flipV="1">
              <a:off x="3311725" y="2550787"/>
              <a:ext cx="403272" cy="36856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16" name="Group 46"/>
          <p:cNvGrpSpPr>
            <a:grpSpLocks/>
          </p:cNvGrpSpPr>
          <p:nvPr/>
        </p:nvGrpSpPr>
        <p:grpSpPr bwMode="auto">
          <a:xfrm>
            <a:off x="8132763" y="4130675"/>
            <a:ext cx="379412" cy="403225"/>
            <a:chOff x="3301340" y="2517569"/>
            <a:chExt cx="413657" cy="401782"/>
          </a:xfrm>
        </p:grpSpPr>
        <p:cxnSp>
          <p:nvCxnSpPr>
            <p:cNvPr id="48" name="Straight Connector 47"/>
            <p:cNvCxnSpPr/>
            <p:nvPr/>
          </p:nvCxnSpPr>
          <p:spPr>
            <a:xfrm flipV="1">
              <a:off x="3301340" y="2517569"/>
              <a:ext cx="403272" cy="36856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 flipV="1">
              <a:off x="3311725" y="2550788"/>
              <a:ext cx="403272" cy="368563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17" name="Group 49"/>
          <p:cNvGrpSpPr>
            <a:grpSpLocks/>
          </p:cNvGrpSpPr>
          <p:nvPr/>
        </p:nvGrpSpPr>
        <p:grpSpPr bwMode="auto">
          <a:xfrm>
            <a:off x="8154988" y="4614863"/>
            <a:ext cx="379412" cy="404812"/>
            <a:chOff x="3301340" y="2517569"/>
            <a:chExt cx="413657" cy="401782"/>
          </a:xfrm>
        </p:grpSpPr>
        <p:cxnSp>
          <p:nvCxnSpPr>
            <p:cNvPr id="51" name="Straight Connector 50"/>
            <p:cNvCxnSpPr/>
            <p:nvPr/>
          </p:nvCxnSpPr>
          <p:spPr>
            <a:xfrm flipV="1">
              <a:off x="3301340" y="2517569"/>
              <a:ext cx="403272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 flipV="1">
              <a:off x="3311725" y="2550656"/>
              <a:ext cx="403272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19" name="Group 52"/>
          <p:cNvGrpSpPr>
            <a:grpSpLocks/>
          </p:cNvGrpSpPr>
          <p:nvPr/>
        </p:nvGrpSpPr>
        <p:grpSpPr bwMode="auto">
          <a:xfrm>
            <a:off x="8164513" y="5087938"/>
            <a:ext cx="379412" cy="404812"/>
            <a:chOff x="3301340" y="2517569"/>
            <a:chExt cx="413657" cy="401782"/>
          </a:xfrm>
        </p:grpSpPr>
        <p:cxnSp>
          <p:nvCxnSpPr>
            <p:cNvPr id="54" name="Straight Connector 53"/>
            <p:cNvCxnSpPr/>
            <p:nvPr/>
          </p:nvCxnSpPr>
          <p:spPr>
            <a:xfrm flipV="1">
              <a:off x="3301340" y="2517569"/>
              <a:ext cx="403272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 flipV="1">
              <a:off x="3311725" y="2550656"/>
              <a:ext cx="403272" cy="368695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20" name="Group 55"/>
          <p:cNvGrpSpPr>
            <a:grpSpLocks/>
          </p:cNvGrpSpPr>
          <p:nvPr/>
        </p:nvGrpSpPr>
        <p:grpSpPr bwMode="auto">
          <a:xfrm>
            <a:off x="7569200" y="5075238"/>
            <a:ext cx="379413" cy="403225"/>
            <a:chOff x="3301340" y="2517569"/>
            <a:chExt cx="413657" cy="401782"/>
          </a:xfrm>
        </p:grpSpPr>
        <p:cxnSp>
          <p:nvCxnSpPr>
            <p:cNvPr id="57" name="Straight Connector 56"/>
            <p:cNvCxnSpPr/>
            <p:nvPr/>
          </p:nvCxnSpPr>
          <p:spPr>
            <a:xfrm flipV="1">
              <a:off x="3301340" y="2517569"/>
              <a:ext cx="403272" cy="368563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 flipV="1">
              <a:off x="3311725" y="2550787"/>
              <a:ext cx="403272" cy="36856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22" name="Group 58"/>
          <p:cNvGrpSpPr>
            <a:grpSpLocks/>
          </p:cNvGrpSpPr>
          <p:nvPr/>
        </p:nvGrpSpPr>
        <p:grpSpPr bwMode="auto">
          <a:xfrm>
            <a:off x="6972300" y="5084763"/>
            <a:ext cx="381000" cy="403225"/>
            <a:chOff x="3301340" y="2517569"/>
            <a:chExt cx="413657" cy="401782"/>
          </a:xfrm>
        </p:grpSpPr>
        <p:cxnSp>
          <p:nvCxnSpPr>
            <p:cNvPr id="60" name="Straight Connector 59"/>
            <p:cNvCxnSpPr/>
            <p:nvPr/>
          </p:nvCxnSpPr>
          <p:spPr>
            <a:xfrm flipV="1">
              <a:off x="3301340" y="2517569"/>
              <a:ext cx="403316" cy="368563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 flipV="1">
              <a:off x="3311681" y="2550787"/>
              <a:ext cx="403316" cy="36856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23" name="Group 61"/>
          <p:cNvGrpSpPr>
            <a:grpSpLocks/>
          </p:cNvGrpSpPr>
          <p:nvPr/>
        </p:nvGrpSpPr>
        <p:grpSpPr bwMode="auto">
          <a:xfrm>
            <a:off x="6376988" y="5094288"/>
            <a:ext cx="379412" cy="403225"/>
            <a:chOff x="3301340" y="2517569"/>
            <a:chExt cx="413657" cy="401782"/>
          </a:xfrm>
        </p:grpSpPr>
        <p:cxnSp>
          <p:nvCxnSpPr>
            <p:cNvPr id="63" name="Straight Connector 62"/>
            <p:cNvCxnSpPr/>
            <p:nvPr/>
          </p:nvCxnSpPr>
          <p:spPr>
            <a:xfrm flipV="1">
              <a:off x="3301340" y="2517569"/>
              <a:ext cx="403272" cy="368563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 flipV="1">
              <a:off x="3311725" y="2550787"/>
              <a:ext cx="403272" cy="36856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24" name="Group 64"/>
          <p:cNvGrpSpPr>
            <a:grpSpLocks/>
          </p:cNvGrpSpPr>
          <p:nvPr/>
        </p:nvGrpSpPr>
        <p:grpSpPr bwMode="auto">
          <a:xfrm>
            <a:off x="5283200" y="5045075"/>
            <a:ext cx="379413" cy="403225"/>
            <a:chOff x="3301340" y="2517569"/>
            <a:chExt cx="413657" cy="401782"/>
          </a:xfrm>
        </p:grpSpPr>
        <p:cxnSp>
          <p:nvCxnSpPr>
            <p:cNvPr id="66" name="Straight Connector 65"/>
            <p:cNvCxnSpPr/>
            <p:nvPr/>
          </p:nvCxnSpPr>
          <p:spPr>
            <a:xfrm flipV="1">
              <a:off x="3301340" y="2517569"/>
              <a:ext cx="403272" cy="368564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 flipV="1">
              <a:off x="3311725" y="2550788"/>
              <a:ext cx="403272" cy="368563"/>
            </a:xfrm>
            <a:prstGeom prst="line">
              <a:avLst/>
            </a:prstGeom>
            <a:ln w="539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8" name="Object 4"/>
          <p:cNvGraphicFramePr>
            <a:graphicFrameLocks noChangeAspect="1"/>
          </p:cNvGraphicFramePr>
          <p:nvPr/>
        </p:nvGraphicFramePr>
        <p:xfrm>
          <a:off x="3384550" y="1044575"/>
          <a:ext cx="744538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7" imgW="342720" imgH="393480" progId="Equation.DSMT4">
                  <p:embed/>
                </p:oleObj>
              </mc:Choice>
              <mc:Fallback>
                <p:oleObj name="Equation" r:id="rId7" imgW="342720" imgH="393480" progId="Equation.DSMT4">
                  <p:embed/>
                  <p:pic>
                    <p:nvPicPr>
                      <p:cNvPr id="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1044575"/>
                        <a:ext cx="744538" cy="855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4"/>
          <p:cNvGraphicFramePr>
            <a:graphicFrameLocks noChangeAspect="1"/>
          </p:cNvGraphicFramePr>
          <p:nvPr/>
        </p:nvGraphicFramePr>
        <p:xfrm>
          <a:off x="4170363" y="1052513"/>
          <a:ext cx="577850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9" imgW="266400" imgH="393480" progId="Equation.DSMT4">
                  <p:embed/>
                </p:oleObj>
              </mc:Choice>
              <mc:Fallback>
                <p:oleObj name="Equation" r:id="rId9" imgW="266400" imgH="393480" progId="Equation.DSMT4">
                  <p:embed/>
                  <p:pic>
                    <p:nvPicPr>
                      <p:cNvPr id="6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0363" y="1052513"/>
                        <a:ext cx="577850" cy="855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4"/>
          <p:cNvGraphicFramePr>
            <a:graphicFrameLocks noChangeAspect="1"/>
          </p:cNvGraphicFramePr>
          <p:nvPr/>
        </p:nvGraphicFramePr>
        <p:xfrm>
          <a:off x="115888" y="3636963"/>
          <a:ext cx="27098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11" imgW="1396800" imgH="304560" progId="Equation.DSMT4">
                  <p:embed/>
                </p:oleObj>
              </mc:Choice>
              <mc:Fallback>
                <p:oleObj name="Equation" r:id="rId11" imgW="1396800" imgH="304560" progId="Equation.DSMT4">
                  <p:embed/>
                  <p:pic>
                    <p:nvPicPr>
                      <p:cNvPr id="92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8" y="3636963"/>
                        <a:ext cx="2709862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TextBox 70"/>
          <p:cNvSpPr txBox="1"/>
          <p:nvPr/>
        </p:nvSpPr>
        <p:spPr>
          <a:xfrm>
            <a:off x="165100" y="1709738"/>
            <a:ext cx="308768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1</a:t>
            </a:r>
            <a:r>
              <a:rPr lang="en-CA" b="1" baseline="30000" dirty="0">
                <a:solidFill>
                  <a:srgbClr val="FF0000"/>
                </a:solidFill>
                <a:latin typeface="+mj-lt"/>
              </a:rPr>
              <a:t>st</a:t>
            </a:r>
            <a:r>
              <a:rPr lang="en-CA" b="1" dirty="0">
                <a:solidFill>
                  <a:srgbClr val="FF0000"/>
                </a:solidFill>
                <a:latin typeface="+mj-lt"/>
              </a:rPr>
              <a:t>  Find the probability </a:t>
            </a:r>
            <a:br>
              <a:rPr lang="en-CA" b="1" dirty="0">
                <a:solidFill>
                  <a:srgbClr val="FF0000"/>
                </a:solidFill>
                <a:latin typeface="+mj-lt"/>
              </a:rPr>
            </a:br>
            <a:r>
              <a:rPr lang="en-CA" b="1" dirty="0">
                <a:solidFill>
                  <a:srgbClr val="FF0000"/>
                </a:solidFill>
                <a:latin typeface="+mj-lt"/>
              </a:rPr>
              <a:t>of getting a 2 or 6: 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04775" y="4165600"/>
            <a:ext cx="40068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1</a:t>
            </a:r>
            <a:r>
              <a:rPr lang="en-CA" b="1" baseline="30000" dirty="0">
                <a:solidFill>
                  <a:srgbClr val="FF0000"/>
                </a:solidFill>
                <a:latin typeface="+mj-lt"/>
              </a:rPr>
              <a:t>st</a:t>
            </a:r>
            <a:r>
              <a:rPr lang="en-CA" b="1" dirty="0">
                <a:solidFill>
                  <a:srgbClr val="FF0000"/>
                </a:solidFill>
                <a:latin typeface="+mj-lt"/>
              </a:rPr>
              <a:t> Find the complement of each</a:t>
            </a:r>
            <a:br>
              <a:rPr lang="en-CA" b="1" dirty="0">
                <a:solidFill>
                  <a:srgbClr val="FF0000"/>
                </a:solidFill>
                <a:latin typeface="+mj-lt"/>
              </a:rPr>
            </a:br>
            <a:r>
              <a:rPr lang="en-CA" b="1" dirty="0">
                <a:solidFill>
                  <a:srgbClr val="FF0000"/>
                </a:solidFill>
                <a:latin typeface="+mj-lt"/>
              </a:rPr>
              <a:t>event</a:t>
            </a:r>
          </a:p>
        </p:txBody>
      </p:sp>
      <p:graphicFrame>
        <p:nvGraphicFramePr>
          <p:cNvPr id="73" name="Object 4"/>
          <p:cNvGraphicFramePr>
            <a:graphicFrameLocks noChangeAspect="1"/>
          </p:cNvGraphicFramePr>
          <p:nvPr/>
        </p:nvGraphicFramePr>
        <p:xfrm>
          <a:off x="158750" y="4889500"/>
          <a:ext cx="85090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3" imgW="457200" imgH="304560" progId="Equation.DSMT4">
                  <p:embed/>
                </p:oleObj>
              </mc:Choice>
              <mc:Fallback>
                <p:oleObj name="Equation" r:id="rId13" imgW="457200" imgH="304560" progId="Equation.DSMT4">
                  <p:embed/>
                  <p:pic>
                    <p:nvPicPr>
                      <p:cNvPr id="7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4889500"/>
                        <a:ext cx="850900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4"/>
          <p:cNvGraphicFramePr>
            <a:graphicFrameLocks noChangeAspect="1"/>
          </p:cNvGraphicFramePr>
          <p:nvPr/>
        </p:nvGraphicFramePr>
        <p:xfrm>
          <a:off x="206375" y="5541963"/>
          <a:ext cx="1063625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5" imgW="571320" imgH="304560" progId="Equation.DSMT4">
                  <p:embed/>
                </p:oleObj>
              </mc:Choice>
              <mc:Fallback>
                <p:oleObj name="Equation" r:id="rId15" imgW="571320" imgH="304560" progId="Equation.DSMT4">
                  <p:embed/>
                  <p:pic>
                    <p:nvPicPr>
                      <p:cNvPr id="7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" y="5541963"/>
                        <a:ext cx="1063625" cy="569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7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63513" y="2325688"/>
            <a:ext cx="30226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This includes any </a:t>
            </a:r>
            <a:br>
              <a:rPr lang="en-CA" b="1" dirty="0">
                <a:solidFill>
                  <a:srgbClr val="FF0000"/>
                </a:solidFill>
                <a:latin typeface="+mj-lt"/>
              </a:rPr>
            </a:br>
            <a:r>
              <a:rPr lang="en-CA" b="1" dirty="0">
                <a:solidFill>
                  <a:srgbClr val="FF0000"/>
                </a:solidFill>
                <a:latin typeface="+mj-lt"/>
              </a:rPr>
              <a:t>outcome with a 2 or a 6: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5724525" y="2624138"/>
            <a:ext cx="604838" cy="2897187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7" name="Rounded Rectangle 76"/>
          <p:cNvSpPr/>
          <p:nvPr/>
        </p:nvSpPr>
        <p:spPr>
          <a:xfrm>
            <a:off x="8013700" y="2622550"/>
            <a:ext cx="606425" cy="2897188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8" name="Rounded Rectangle 77"/>
          <p:cNvSpPr/>
          <p:nvPr/>
        </p:nvSpPr>
        <p:spPr>
          <a:xfrm>
            <a:off x="5126038" y="3082925"/>
            <a:ext cx="2878137" cy="539750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9" name="Rounded Rectangle 78"/>
          <p:cNvSpPr/>
          <p:nvPr/>
        </p:nvSpPr>
        <p:spPr>
          <a:xfrm>
            <a:off x="5124450" y="4994275"/>
            <a:ext cx="2878138" cy="538163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0" name="Object 4"/>
          <p:cNvGraphicFramePr>
            <a:graphicFrameLocks noChangeAspect="1"/>
          </p:cNvGraphicFramePr>
          <p:nvPr/>
        </p:nvGraphicFramePr>
        <p:xfrm>
          <a:off x="3217863" y="2330450"/>
          <a:ext cx="474662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8" imgW="164880" imgH="228600" progId="Equation.DSMT4">
                  <p:embed/>
                </p:oleObj>
              </mc:Choice>
              <mc:Fallback>
                <p:oleObj name="Equation" r:id="rId18" imgW="164880" imgH="228600" progId="Equation.DSMT4">
                  <p:embed/>
                  <p:pic>
                    <p:nvPicPr>
                      <p:cNvPr id="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2330450"/>
                        <a:ext cx="474662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TextBox 80"/>
          <p:cNvSpPr txBox="1"/>
          <p:nvPr/>
        </p:nvSpPr>
        <p:spPr>
          <a:xfrm>
            <a:off x="66675" y="2989263"/>
            <a:ext cx="399415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1600" b="1" dirty="0">
                <a:solidFill>
                  <a:srgbClr val="FF0000"/>
                </a:solidFill>
                <a:latin typeface="+mj-lt"/>
              </a:rPr>
              <a:t>The complement is this event is the probability of not “getting a 2 or 6”</a:t>
            </a:r>
          </a:p>
        </p:txBody>
      </p:sp>
      <p:graphicFrame>
        <p:nvGraphicFramePr>
          <p:cNvPr id="82" name="Object 4"/>
          <p:cNvGraphicFramePr>
            <a:graphicFrameLocks noChangeAspect="1"/>
          </p:cNvGraphicFramePr>
          <p:nvPr/>
        </p:nvGraphicFramePr>
        <p:xfrm>
          <a:off x="2419350" y="1163638"/>
          <a:ext cx="919163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20" imgW="342720" imgH="228600" progId="Equation.DSMT4">
                  <p:embed/>
                </p:oleObj>
              </mc:Choice>
              <mc:Fallback>
                <p:oleObj name="Equation" r:id="rId20" imgW="342720" imgH="228600" progId="Equation.DSMT4">
                  <p:embed/>
                  <p:pic>
                    <p:nvPicPr>
                      <p:cNvPr id="8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163638"/>
                        <a:ext cx="919163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TextBox 82"/>
          <p:cNvSpPr txBox="1"/>
          <p:nvPr/>
        </p:nvSpPr>
        <p:spPr>
          <a:xfrm>
            <a:off x="1990725" y="4746625"/>
            <a:ext cx="24574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Take out all events</a:t>
            </a:r>
            <a:br>
              <a:rPr lang="en-CA" b="1" dirty="0">
                <a:solidFill>
                  <a:srgbClr val="FF0000"/>
                </a:solidFill>
                <a:latin typeface="+mj-lt"/>
              </a:rPr>
            </a:br>
            <a:r>
              <a:rPr lang="en-CA" b="1" dirty="0">
                <a:solidFill>
                  <a:srgbClr val="FF0000"/>
                </a:solidFill>
                <a:latin typeface="+mj-lt"/>
              </a:rPr>
              <a:t> with a two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5111750" y="2613025"/>
            <a:ext cx="623888" cy="544513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5" name="Rounded Rectangle 84"/>
          <p:cNvSpPr/>
          <p:nvPr/>
        </p:nvSpPr>
        <p:spPr>
          <a:xfrm>
            <a:off x="6286500" y="2647950"/>
            <a:ext cx="2359025" cy="512763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6" name="Rounded Rectangle 85"/>
          <p:cNvSpPr/>
          <p:nvPr/>
        </p:nvSpPr>
        <p:spPr>
          <a:xfrm>
            <a:off x="5108575" y="3594100"/>
            <a:ext cx="639763" cy="1868488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7" name="Rounded Rectangle 86"/>
          <p:cNvSpPr/>
          <p:nvPr/>
        </p:nvSpPr>
        <p:spPr>
          <a:xfrm>
            <a:off x="6294438" y="3575050"/>
            <a:ext cx="2338387" cy="1911350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8" name="Object 4"/>
          <p:cNvGraphicFramePr>
            <a:graphicFrameLocks noChangeAspect="1"/>
          </p:cNvGraphicFramePr>
          <p:nvPr/>
        </p:nvGraphicFramePr>
        <p:xfrm>
          <a:off x="1035050" y="4746625"/>
          <a:ext cx="6381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22" imgW="342720" imgH="393480" progId="Equation.DSMT4">
                  <p:embed/>
                </p:oleObj>
              </mc:Choice>
              <mc:Fallback>
                <p:oleObj name="Equation" r:id="rId22" imgW="342720" imgH="393480" progId="Equation.DSMT4">
                  <p:embed/>
                  <p:pic>
                    <p:nvPicPr>
                      <p:cNvPr id="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4746625"/>
                        <a:ext cx="638175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TextBox 88"/>
          <p:cNvSpPr txBox="1"/>
          <p:nvPr/>
        </p:nvSpPr>
        <p:spPr>
          <a:xfrm>
            <a:off x="1952625" y="5480050"/>
            <a:ext cx="24574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Take out all events</a:t>
            </a:r>
            <a:br>
              <a:rPr lang="en-CA" b="1" dirty="0">
                <a:solidFill>
                  <a:srgbClr val="FF0000"/>
                </a:solidFill>
                <a:latin typeface="+mj-lt"/>
              </a:rPr>
            </a:br>
            <a:r>
              <a:rPr lang="en-CA" b="1" dirty="0">
                <a:solidFill>
                  <a:srgbClr val="FF0000"/>
                </a:solidFill>
                <a:latin typeface="+mj-lt"/>
              </a:rPr>
              <a:t> with a six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5099050" y="2587625"/>
            <a:ext cx="2963863" cy="2424113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1" name="Object 4"/>
          <p:cNvGraphicFramePr>
            <a:graphicFrameLocks noChangeAspect="1"/>
          </p:cNvGraphicFramePr>
          <p:nvPr/>
        </p:nvGraphicFramePr>
        <p:xfrm>
          <a:off x="1257300" y="5432425"/>
          <a:ext cx="4032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24" imgW="215640" imgH="393480" progId="Equation.DSMT4">
                  <p:embed/>
                </p:oleObj>
              </mc:Choice>
              <mc:Fallback>
                <p:oleObj name="Equation" r:id="rId24" imgW="215640" imgH="393480" progId="Equation.DSMT4">
                  <p:embed/>
                  <p:pic>
                    <p:nvPicPr>
                      <p:cNvPr id="9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5432425"/>
                        <a:ext cx="403225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4"/>
          <p:cNvGraphicFramePr>
            <a:graphicFrameLocks noChangeAspect="1"/>
          </p:cNvGraphicFramePr>
          <p:nvPr/>
        </p:nvGraphicFramePr>
        <p:xfrm>
          <a:off x="87313" y="6265863"/>
          <a:ext cx="17526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26" imgW="1117440" imgH="304560" progId="Equation.DSMT4">
                  <p:embed/>
                </p:oleObj>
              </mc:Choice>
              <mc:Fallback>
                <p:oleObj name="Equation" r:id="rId26" imgW="1117440" imgH="304560" progId="Equation.DSMT4">
                  <p:embed/>
                  <p:pic>
                    <p:nvPicPr>
                      <p:cNvPr id="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3" y="6265863"/>
                        <a:ext cx="1752600" cy="477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" name="TextBox 92"/>
          <p:cNvSpPr txBox="1"/>
          <p:nvPr/>
        </p:nvSpPr>
        <p:spPr>
          <a:xfrm>
            <a:off x="1784350" y="6318250"/>
            <a:ext cx="48625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includes all cases in both complements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8029575" y="2660650"/>
            <a:ext cx="639763" cy="498475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5" name="Rounded Rectangle 94"/>
          <p:cNvSpPr/>
          <p:nvPr/>
        </p:nvSpPr>
        <p:spPr>
          <a:xfrm>
            <a:off x="8039100" y="3600450"/>
            <a:ext cx="630238" cy="1920875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6" name="Rounded Rectangle 95"/>
          <p:cNvSpPr/>
          <p:nvPr/>
        </p:nvSpPr>
        <p:spPr>
          <a:xfrm>
            <a:off x="5127625" y="4935538"/>
            <a:ext cx="631825" cy="622300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7" name="Rounded Rectangle 96"/>
          <p:cNvSpPr/>
          <p:nvPr/>
        </p:nvSpPr>
        <p:spPr>
          <a:xfrm>
            <a:off x="6289675" y="5002213"/>
            <a:ext cx="1773238" cy="519112"/>
          </a:xfrm>
          <a:prstGeom prst="roundRect">
            <a:avLst/>
          </a:prstGeom>
          <a:solidFill>
            <a:srgbClr val="0070C0">
              <a:alpha val="21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8" name="Object 4"/>
          <p:cNvGraphicFramePr>
            <a:graphicFrameLocks noChangeAspect="1"/>
          </p:cNvGraphicFramePr>
          <p:nvPr/>
        </p:nvGraphicFramePr>
        <p:xfrm>
          <a:off x="2800350" y="3552825"/>
          <a:ext cx="56038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28" imgW="164880" imgH="228600" progId="Equation.DSMT4">
                  <p:embed/>
                </p:oleObj>
              </mc:Choice>
              <mc:Fallback>
                <p:oleObj name="Equation" r:id="rId28" imgW="164880" imgH="228600" progId="Equation.DSMT4">
                  <p:embed/>
                  <p:pic>
                    <p:nvPicPr>
                      <p:cNvPr id="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3552825"/>
                        <a:ext cx="560388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6" dur="5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9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0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3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6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9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fill="hold">
                      <p:stCondLst>
                        <p:cond delay="indefinite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0" fill="hold">
                      <p:stCondLst>
                        <p:cond delay="indefinite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6" dur="20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9" dur="2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2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>
                      <p:stCondLst>
                        <p:cond delay="indefinite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0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3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6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9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>
                      <p:stCondLst>
                        <p:cond delay="indefinite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>
                      <p:stCondLst>
                        <p:cond delay="indefinite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/>
      <p:bldP spid="75" grpId="0"/>
      <p:bldP spid="76" grpId="0" animBg="1"/>
      <p:bldP spid="76" grpId="1" animBg="1"/>
      <p:bldP spid="76" grpId="2" animBg="1"/>
      <p:bldP spid="76" grpId="3" animBg="1"/>
      <p:bldP spid="77" grpId="0" animBg="1"/>
      <p:bldP spid="77" grpId="1" animBg="1"/>
      <p:bldP spid="77" grpId="2" animBg="1"/>
      <p:bldP spid="78" grpId="0" animBg="1"/>
      <p:bldP spid="78" grpId="1" animBg="1"/>
      <p:bldP spid="78" grpId="2" animBg="1"/>
      <p:bldP spid="79" grpId="0" animBg="1"/>
      <p:bldP spid="79" grpId="1" animBg="1"/>
      <p:bldP spid="79" grpId="2" animBg="1"/>
      <p:bldP spid="81" grpId="0"/>
      <p:bldP spid="83" grpId="0"/>
      <p:bldP spid="84" grpId="0" animBg="1"/>
      <p:bldP spid="84" grpId="1" animBg="1"/>
      <p:bldP spid="84" grpId="2" animBg="1"/>
      <p:bldP spid="85" grpId="0" animBg="1"/>
      <p:bldP spid="85" grpId="1" animBg="1"/>
      <p:bldP spid="85" grpId="2" animBg="1"/>
      <p:bldP spid="86" grpId="0" animBg="1"/>
      <p:bldP spid="86" grpId="1" animBg="1"/>
      <p:bldP spid="86" grpId="2" animBg="1"/>
      <p:bldP spid="87" grpId="0" animBg="1"/>
      <p:bldP spid="87" grpId="1" animBg="1"/>
      <p:bldP spid="87" grpId="2" animBg="1"/>
      <p:bldP spid="89" grpId="0"/>
      <p:bldP spid="90" grpId="0" animBg="1"/>
      <p:bldP spid="93" grpId="0"/>
      <p:bldP spid="94" grpId="0" animBg="1"/>
      <p:bldP spid="95" grpId="0" animBg="1"/>
      <p:bldP spid="96" grpId="0" animBg="1"/>
      <p:bldP spid="9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13" y="711200"/>
            <a:ext cx="823595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400" dirty="0"/>
              <a:t>Ex: The results from a marathon is recorded.  35% of the runners took more than 3 hours, 40% less than 2 hours, and 10% finished within 1 hour.  Find the probability of the following: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23838" y="2006600"/>
            <a:ext cx="35972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 err="1">
                <a:latin typeface="+mn-lt"/>
                <a:cs typeface="+mn-cs"/>
              </a:rPr>
              <a:t>i</a:t>
            </a:r>
            <a:r>
              <a:rPr lang="en-CA" sz="2200" dirty="0">
                <a:latin typeface="+mn-lt"/>
                <a:cs typeface="+mn-cs"/>
              </a:rPr>
              <a:t>) A runner takes between </a:t>
            </a:r>
            <a:br>
              <a:rPr lang="en-CA" sz="2200" dirty="0">
                <a:latin typeface="+mn-lt"/>
                <a:cs typeface="+mn-cs"/>
              </a:rPr>
            </a:br>
            <a:r>
              <a:rPr lang="en-CA" sz="2200" dirty="0">
                <a:latin typeface="+mn-lt"/>
                <a:cs typeface="+mn-cs"/>
              </a:rPr>
              <a:t>one and two hours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5425" y="4041775"/>
            <a:ext cx="3746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  <a:cs typeface="+mn-cs"/>
              </a:rPr>
              <a:t>ii) A runner takes between </a:t>
            </a:r>
            <a:br>
              <a:rPr lang="en-CA" sz="2200" dirty="0">
                <a:latin typeface="+mn-lt"/>
                <a:cs typeface="+mn-cs"/>
              </a:rPr>
            </a:br>
            <a:r>
              <a:rPr lang="en-CA" sz="2200" dirty="0">
                <a:latin typeface="+mn-lt"/>
                <a:cs typeface="+mn-cs"/>
              </a:rPr>
              <a:t>two and three hours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28638" y="2882900"/>
          <a:ext cx="19256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4" imgW="901440" imgH="253800" progId="Equation.DSMT4">
                  <p:embed/>
                </p:oleObj>
              </mc:Choice>
              <mc:Fallback>
                <p:oleObj name="Equation" r:id="rId4" imgW="901440" imgH="25380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882900"/>
                        <a:ext cx="1925637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2"/>
          <p:cNvGraphicFramePr>
            <a:graphicFrameLocks noChangeAspect="1"/>
          </p:cNvGraphicFramePr>
          <p:nvPr/>
        </p:nvGraphicFramePr>
        <p:xfrm>
          <a:off x="504825" y="4973638"/>
          <a:ext cx="197961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6" imgW="927000" imgH="253800" progId="Equation.DSMT4">
                  <p:embed/>
                </p:oleObj>
              </mc:Choice>
              <mc:Fallback>
                <p:oleObj name="Equation" r:id="rId6" imgW="927000" imgH="253800" progId="Equation.DSMT4">
                  <p:embed/>
                  <p:pic>
                    <p:nvPicPr>
                      <p:cNvPr id="51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" y="4973638"/>
                        <a:ext cx="1979613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827713" y="1979613"/>
            <a:ext cx="2921000" cy="470852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6269038" y="3152775"/>
            <a:ext cx="2165350" cy="3398838"/>
          </a:xfrm>
          <a:prstGeom prst="ellipse">
            <a:avLst/>
          </a:prstGeom>
          <a:solidFill>
            <a:srgbClr val="FFC000">
              <a:alpha val="5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125" name="Object 2"/>
          <p:cNvGraphicFramePr>
            <a:graphicFrameLocks noChangeAspect="1"/>
          </p:cNvGraphicFramePr>
          <p:nvPr/>
        </p:nvGraphicFramePr>
        <p:xfrm>
          <a:off x="6886575" y="2484438"/>
          <a:ext cx="99853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8" imgW="317160" imgH="177480" progId="Equation.DSMT4">
                  <p:embed/>
                </p:oleObj>
              </mc:Choice>
              <mc:Fallback>
                <p:oleObj name="Equation" r:id="rId8" imgW="317160" imgH="177480" progId="Equation.DSMT4">
                  <p:embed/>
                  <p:pic>
                    <p:nvPicPr>
                      <p:cNvPr id="51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6575" y="2484438"/>
                        <a:ext cx="998538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Oval 17"/>
          <p:cNvSpPr/>
          <p:nvPr/>
        </p:nvSpPr>
        <p:spPr>
          <a:xfrm>
            <a:off x="6448425" y="4097338"/>
            <a:ext cx="1800225" cy="2235200"/>
          </a:xfrm>
          <a:prstGeom prst="ellipse">
            <a:avLst/>
          </a:prstGeom>
          <a:solidFill>
            <a:srgbClr val="0070C0">
              <a:alpha val="5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126" name="Object 4"/>
          <p:cNvGraphicFramePr>
            <a:graphicFrameLocks noChangeAspect="1"/>
          </p:cNvGraphicFramePr>
          <p:nvPr/>
        </p:nvGraphicFramePr>
        <p:xfrm>
          <a:off x="6926263" y="4108450"/>
          <a:ext cx="8477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10" imgW="393480" imgH="177480" progId="Equation.DSMT4">
                  <p:embed/>
                </p:oleObj>
              </mc:Choice>
              <mc:Fallback>
                <p:oleObj name="Equation" r:id="rId10" imgW="393480" imgH="177480" progId="Equation.DSMT4">
                  <p:embed/>
                  <p:pic>
                    <p:nvPicPr>
                      <p:cNvPr id="51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6263" y="4108450"/>
                        <a:ext cx="847725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4"/>
          <p:cNvGraphicFramePr>
            <a:graphicFrameLocks noChangeAspect="1"/>
          </p:cNvGraphicFramePr>
          <p:nvPr/>
        </p:nvGraphicFramePr>
        <p:xfrm>
          <a:off x="6929438" y="2022475"/>
          <a:ext cx="8207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12" imgW="380880" imgH="177480" progId="Equation.DSMT4">
                  <p:embed/>
                </p:oleObj>
              </mc:Choice>
              <mc:Fallback>
                <p:oleObj name="Equation" r:id="rId12" imgW="380880" imgH="177480" progId="Equation.DSMT4">
                  <p:embed/>
                  <p:pic>
                    <p:nvPicPr>
                      <p:cNvPr id="51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2022475"/>
                        <a:ext cx="820737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4"/>
          <p:cNvGraphicFramePr>
            <a:graphicFrameLocks noChangeAspect="1"/>
          </p:cNvGraphicFramePr>
          <p:nvPr/>
        </p:nvGraphicFramePr>
        <p:xfrm>
          <a:off x="6916738" y="3171825"/>
          <a:ext cx="8207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14" imgW="380880" imgH="177480" progId="Equation.DSMT4">
                  <p:embed/>
                </p:oleObj>
              </mc:Choice>
              <mc:Fallback>
                <p:oleObj name="Equation" r:id="rId14" imgW="380880" imgH="177480" progId="Equation.DSMT4">
                  <p:embed/>
                  <p:pic>
                    <p:nvPicPr>
                      <p:cNvPr id="51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6738" y="3171825"/>
                        <a:ext cx="820737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2"/>
          <p:cNvGraphicFramePr>
            <a:graphicFrameLocks noChangeAspect="1"/>
          </p:cNvGraphicFramePr>
          <p:nvPr/>
        </p:nvGraphicFramePr>
        <p:xfrm>
          <a:off x="7040563" y="4454525"/>
          <a:ext cx="741362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16" imgW="317160" imgH="177480" progId="Equation.DSMT4">
                  <p:embed/>
                </p:oleObj>
              </mc:Choice>
              <mc:Fallback>
                <p:oleObj name="Equation" r:id="rId16" imgW="317160" imgH="177480" progId="Equation.DSMT4">
                  <p:embed/>
                  <p:pic>
                    <p:nvPicPr>
                      <p:cNvPr id="51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0563" y="4454525"/>
                        <a:ext cx="741362" cy="414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2"/>
          <p:cNvGraphicFramePr>
            <a:graphicFrameLocks noChangeAspect="1"/>
          </p:cNvGraphicFramePr>
          <p:nvPr/>
        </p:nvGraphicFramePr>
        <p:xfrm>
          <a:off x="2513013" y="2921000"/>
          <a:ext cx="97155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18" imgW="317160" imgH="177480" progId="Equation.DSMT4">
                  <p:embed/>
                </p:oleObj>
              </mc:Choice>
              <mc:Fallback>
                <p:oleObj name="Equation" r:id="rId18" imgW="317160" imgH="177480" progId="Equation.DSMT4">
                  <p:embed/>
                  <p:pic>
                    <p:nvPicPr>
                      <p:cNvPr id="51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3013" y="2921000"/>
                        <a:ext cx="97155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2"/>
          <p:cNvGraphicFramePr>
            <a:graphicFrameLocks noChangeAspect="1"/>
          </p:cNvGraphicFramePr>
          <p:nvPr/>
        </p:nvGraphicFramePr>
        <p:xfrm>
          <a:off x="2501900" y="5010150"/>
          <a:ext cx="101123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19" imgW="330120" imgH="177480" progId="Equation.DSMT4">
                  <p:embed/>
                </p:oleObj>
              </mc:Choice>
              <mc:Fallback>
                <p:oleObj name="Equation" r:id="rId19" imgW="330120" imgH="177480" progId="Equation.DSMT4">
                  <p:embed/>
                  <p:pic>
                    <p:nvPicPr>
                      <p:cNvPr id="51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5010150"/>
                        <a:ext cx="1011238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21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951663" y="4926013"/>
          <a:ext cx="7651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22" imgW="355320" imgH="177480" progId="Equation.DSMT4">
                  <p:embed/>
                </p:oleObj>
              </mc:Choice>
              <mc:Fallback>
                <p:oleObj name="Equation" r:id="rId22" imgW="355320" imgH="17748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1663" y="4926013"/>
                        <a:ext cx="765175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/>
          <p:cNvSpPr/>
          <p:nvPr/>
        </p:nvSpPr>
        <p:spPr>
          <a:xfrm>
            <a:off x="6778625" y="4872038"/>
            <a:ext cx="1123950" cy="1081087"/>
          </a:xfrm>
          <a:prstGeom prst="ellipse">
            <a:avLst/>
          </a:prstGeom>
          <a:solidFill>
            <a:srgbClr val="FF0000">
              <a:alpha val="5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129" name="Object 2"/>
          <p:cNvGraphicFramePr>
            <a:graphicFrameLocks noChangeAspect="1"/>
          </p:cNvGraphicFramePr>
          <p:nvPr/>
        </p:nvGraphicFramePr>
        <p:xfrm>
          <a:off x="6970713" y="5346700"/>
          <a:ext cx="7397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24" imgW="317160" imgH="177480" progId="Equation.DSMT4">
                  <p:embed/>
                </p:oleObj>
              </mc:Choice>
              <mc:Fallback>
                <p:oleObj name="Equation" r:id="rId24" imgW="317160" imgH="177480" progId="Equation.DSMT4">
                  <p:embed/>
                  <p:pic>
                    <p:nvPicPr>
                      <p:cNvPr id="51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0713" y="5346700"/>
                        <a:ext cx="739775" cy="414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52D84997-18C7-48C6-8230-280585BE4A8E}"/>
              </a:ext>
            </a:extLst>
          </p:cNvPr>
          <p:cNvSpPr/>
          <p:nvPr/>
        </p:nvSpPr>
        <p:spPr>
          <a:xfrm>
            <a:off x="645205" y="1803400"/>
            <a:ext cx="2757488" cy="3140075"/>
          </a:xfrm>
          <a:prstGeom prst="rect">
            <a:avLst/>
          </a:prstGeom>
          <a:solidFill>
            <a:srgbClr val="92D050">
              <a:alpha val="45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32711-729E-4F3A-9C04-E30FD31E3E6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8382000" cy="9144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Challenge: How many words of length 5 using the letters A, B, C, D, and E have </a:t>
            </a:r>
            <a:r>
              <a:rPr lang="en-CA" dirty="0" err="1"/>
              <a:t>atleast</a:t>
            </a:r>
            <a:r>
              <a:rPr lang="en-CA" dirty="0"/>
              <a:t> one A and one B?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532935-10F1-4E58-B7F9-3AE1A7CD9BA6}"/>
              </a:ext>
            </a:extLst>
          </p:cNvPr>
          <p:cNvSpPr txBox="1"/>
          <p:nvPr/>
        </p:nvSpPr>
        <p:spPr>
          <a:xfrm>
            <a:off x="199571" y="1135743"/>
            <a:ext cx="597471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Use Venn Diagrams when solving this problem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ABA328-01E4-41BE-B6B2-6039D1D35DAD}"/>
              </a:ext>
            </a:extLst>
          </p:cNvPr>
          <p:cNvSpPr/>
          <p:nvPr/>
        </p:nvSpPr>
        <p:spPr>
          <a:xfrm>
            <a:off x="609600" y="1828800"/>
            <a:ext cx="2757488" cy="31400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DD87DA4-35F2-4119-BB97-32D7C810A927}"/>
              </a:ext>
            </a:extLst>
          </p:cNvPr>
          <p:cNvSpPr/>
          <p:nvPr/>
        </p:nvSpPr>
        <p:spPr>
          <a:xfrm>
            <a:off x="884238" y="2138362"/>
            <a:ext cx="1800225" cy="1800225"/>
          </a:xfrm>
          <a:prstGeom prst="ellipse">
            <a:avLst/>
          </a:prstGeom>
          <a:solidFill>
            <a:srgbClr val="FF0000">
              <a:alpha val="7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9D1211C-44C8-4687-9232-A6A5032C9000}"/>
              </a:ext>
            </a:extLst>
          </p:cNvPr>
          <p:cNvSpPr/>
          <p:nvPr/>
        </p:nvSpPr>
        <p:spPr>
          <a:xfrm>
            <a:off x="1484313" y="2916237"/>
            <a:ext cx="1798637" cy="1800225"/>
          </a:xfrm>
          <a:prstGeom prst="ellipse">
            <a:avLst/>
          </a:prstGeom>
          <a:solidFill>
            <a:srgbClr val="00B0F0">
              <a:alpha val="6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3494750-9662-49D3-90D3-79F2E15E3BE0}"/>
              </a:ext>
            </a:extLst>
          </p:cNvPr>
          <p:cNvSpPr/>
          <p:nvPr/>
        </p:nvSpPr>
        <p:spPr>
          <a:xfrm>
            <a:off x="887413" y="2143125"/>
            <a:ext cx="1800225" cy="18002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BD6ACC4-B21E-48A4-ADD0-18C437979128}"/>
              </a:ext>
            </a:extLst>
          </p:cNvPr>
          <p:cNvSpPr/>
          <p:nvPr/>
        </p:nvSpPr>
        <p:spPr>
          <a:xfrm>
            <a:off x="1501775" y="2921000"/>
            <a:ext cx="1800225" cy="18002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D3D9226D-271E-4A3E-9E6D-5B4B9CBEEF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239090"/>
              </p:ext>
            </p:extLst>
          </p:nvPr>
        </p:nvGraphicFramePr>
        <p:xfrm>
          <a:off x="1243013" y="2224088"/>
          <a:ext cx="106521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3" imgW="495000" imgH="177480" progId="Equation.DSMT4">
                  <p:embed/>
                </p:oleObj>
              </mc:Choice>
              <mc:Fallback>
                <p:oleObj name="Equation" r:id="rId3" imgW="495000" imgH="17748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D3D9226D-271E-4A3E-9E6D-5B4B9CBEEF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2224088"/>
                        <a:ext cx="1065212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682D5133-3A79-4C61-B368-7F5D3B2F4E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371814"/>
              </p:ext>
            </p:extLst>
          </p:nvPr>
        </p:nvGraphicFramePr>
        <p:xfrm>
          <a:off x="1830388" y="4219575"/>
          <a:ext cx="10953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5" imgW="507960" imgH="177480" progId="Equation.DSMT4">
                  <p:embed/>
                </p:oleObj>
              </mc:Choice>
              <mc:Fallback>
                <p:oleObj name="Equation" r:id="rId5" imgW="507960" imgH="17748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682D5133-3A79-4C61-B368-7F5D3B2F4E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0388" y="4219575"/>
                        <a:ext cx="10953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C65C6F5D-C403-4EE2-A023-1A4B757B41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751703"/>
              </p:ext>
            </p:extLst>
          </p:nvPr>
        </p:nvGraphicFramePr>
        <p:xfrm>
          <a:off x="1885950" y="3222625"/>
          <a:ext cx="3556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7" imgW="164880" imgH="203040" progId="Equation.DSMT4">
                  <p:embed/>
                </p:oleObj>
              </mc:Choice>
              <mc:Fallback>
                <p:oleObj name="Equation" r:id="rId7" imgW="164880" imgH="20304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C65C6F5D-C403-4EE2-A023-1A4B757B41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3222625"/>
                        <a:ext cx="35560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5F691CD8-68A5-440E-9420-541A825337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878593"/>
              </p:ext>
            </p:extLst>
          </p:nvPr>
        </p:nvGraphicFramePr>
        <p:xfrm>
          <a:off x="1343025" y="2720975"/>
          <a:ext cx="3556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9" imgW="164880" imgH="190440" progId="Equation.DSMT4">
                  <p:embed/>
                </p:oleObj>
              </mc:Choice>
              <mc:Fallback>
                <p:oleObj name="Equation" r:id="rId9" imgW="164880" imgH="19044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5F691CD8-68A5-440E-9420-541A825337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2720975"/>
                        <a:ext cx="3556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1DD6CA15-E271-4311-8A8B-ADDFD8B5C7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9423096"/>
              </p:ext>
            </p:extLst>
          </p:nvPr>
        </p:nvGraphicFramePr>
        <p:xfrm>
          <a:off x="2447925" y="3786188"/>
          <a:ext cx="357188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11" imgW="164880" imgH="190440" progId="Equation.DSMT4">
                  <p:embed/>
                </p:oleObj>
              </mc:Choice>
              <mc:Fallback>
                <p:oleObj name="Equation" r:id="rId11" imgW="164880" imgH="19044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1DD6CA15-E271-4311-8A8B-ADDFD8B5C7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925" y="3786188"/>
                        <a:ext cx="357188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C6BC4933-63B7-489D-B2E1-F383BD733102}"/>
              </a:ext>
            </a:extLst>
          </p:cNvPr>
          <p:cNvSpPr txBox="1"/>
          <p:nvPr/>
        </p:nvSpPr>
        <p:spPr>
          <a:xfrm>
            <a:off x="3365501" y="2916237"/>
            <a:ext cx="442460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First find all the words with NO A’s</a:t>
            </a:r>
          </a:p>
        </p:txBody>
      </p:sp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F5530D4E-FBF2-48A3-80B9-AA93A5A6AA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53484"/>
              </p:ext>
            </p:extLst>
          </p:nvPr>
        </p:nvGraphicFramePr>
        <p:xfrm>
          <a:off x="7929563" y="2847067"/>
          <a:ext cx="3556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13" imgW="164880" imgH="190440" progId="Equation.DSMT4">
                  <p:embed/>
                </p:oleObj>
              </mc:Choice>
              <mc:Fallback>
                <p:oleObj name="Equation" r:id="rId13" imgW="164880" imgH="190440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F5530D4E-FBF2-48A3-80B9-AA93A5A6AA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9563" y="2847067"/>
                        <a:ext cx="3556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0BA5457-03C1-4E44-A990-C96FA7EF2565}"/>
              </a:ext>
            </a:extLst>
          </p:cNvPr>
          <p:cNvSpPr txBox="1"/>
          <p:nvPr/>
        </p:nvSpPr>
        <p:spPr>
          <a:xfrm>
            <a:off x="3382963" y="3551011"/>
            <a:ext cx="440377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Next find all the words with NO B’s</a:t>
            </a:r>
          </a:p>
        </p:txBody>
      </p:sp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60518292-92DA-42BA-9C71-42F90CE498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815262"/>
              </p:ext>
            </p:extLst>
          </p:nvPr>
        </p:nvGraphicFramePr>
        <p:xfrm>
          <a:off x="7929563" y="3474357"/>
          <a:ext cx="3556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15" imgW="164880" imgH="190440" progId="Equation.DSMT4">
                  <p:embed/>
                </p:oleObj>
              </mc:Choice>
              <mc:Fallback>
                <p:oleObj name="Equation" r:id="rId15" imgW="164880" imgH="190440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60518292-92DA-42BA-9C71-42F90CE498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9563" y="3474357"/>
                        <a:ext cx="3556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6954CDD3-0145-4BE9-A15E-9BBE105C86D0}"/>
              </a:ext>
            </a:extLst>
          </p:cNvPr>
          <p:cNvSpPr txBox="1"/>
          <p:nvPr/>
        </p:nvSpPr>
        <p:spPr>
          <a:xfrm>
            <a:off x="3375920" y="4227410"/>
            <a:ext cx="531587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Now find the over lapping part with No A’s</a:t>
            </a:r>
          </a:p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And No B’s</a:t>
            </a:r>
          </a:p>
        </p:txBody>
      </p:sp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A48691E3-E9D5-4C6D-A4BB-3BAF25F297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865390"/>
              </p:ext>
            </p:extLst>
          </p:nvPr>
        </p:nvGraphicFramePr>
        <p:xfrm>
          <a:off x="4875213" y="4631644"/>
          <a:ext cx="3556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16" imgW="164880" imgH="203040" progId="Equation.DSMT4">
                  <p:embed/>
                </p:oleObj>
              </mc:Choice>
              <mc:Fallback>
                <p:oleObj name="Equation" r:id="rId16" imgW="164880" imgH="203040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A48691E3-E9D5-4C6D-A4BB-3BAF25F297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213" y="4631644"/>
                        <a:ext cx="35560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D56D43D9-5B26-4E76-A063-FCB7555B92F5}"/>
              </a:ext>
            </a:extLst>
          </p:cNvPr>
          <p:cNvSpPr txBox="1"/>
          <p:nvPr/>
        </p:nvSpPr>
        <p:spPr>
          <a:xfrm>
            <a:off x="3402013" y="1715509"/>
            <a:ext cx="510909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This box represents all the 5 letter words</a:t>
            </a:r>
          </a:p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that are possible with ABCDE</a:t>
            </a:r>
          </a:p>
        </p:txBody>
      </p:sp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0879AB5D-EAC0-4F1B-B89A-D953CD87D3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490139"/>
              </p:ext>
            </p:extLst>
          </p:nvPr>
        </p:nvGraphicFramePr>
        <p:xfrm>
          <a:off x="3833813" y="2352675"/>
          <a:ext cx="3556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18" imgW="164880" imgH="203040" progId="Equation.DSMT4">
                  <p:embed/>
                </p:oleObj>
              </mc:Choice>
              <mc:Fallback>
                <p:oleObj name="Equation" r:id="rId18" imgW="164880" imgH="203040" progId="Equation.DSMT4">
                  <p:embed/>
                  <p:pic>
                    <p:nvPicPr>
                      <p:cNvPr id="23" name="Object 2">
                        <a:extLst>
                          <a:ext uri="{FF2B5EF4-FFF2-40B4-BE49-F238E27FC236}">
                            <a16:creationId xmlns:a16="http://schemas.microsoft.com/office/drawing/2014/main" id="{0879AB5D-EAC0-4F1B-B89A-D953CD87D3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813" y="2352675"/>
                        <a:ext cx="35560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CB833F20-BC98-441A-9654-D845798F1593}"/>
              </a:ext>
            </a:extLst>
          </p:cNvPr>
          <p:cNvSpPr txBox="1"/>
          <p:nvPr/>
        </p:nvSpPr>
        <p:spPr>
          <a:xfrm>
            <a:off x="533400" y="5123324"/>
            <a:ext cx="831189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Now use the </a:t>
            </a:r>
            <a:r>
              <a:rPr lang="en-CA" b="1" dirty="0" err="1">
                <a:solidFill>
                  <a:srgbClr val="FF0000"/>
                </a:solidFill>
                <a:latin typeface="+mj-lt"/>
              </a:rPr>
              <a:t>venn</a:t>
            </a:r>
            <a:r>
              <a:rPr lang="en-CA" b="1" dirty="0">
                <a:solidFill>
                  <a:srgbClr val="FF0000"/>
                </a:solidFill>
                <a:latin typeface="+mj-lt"/>
              </a:rPr>
              <a:t> diagram to get the complement, </a:t>
            </a:r>
            <a:r>
              <a:rPr lang="en-CA" b="1" dirty="0" err="1">
                <a:solidFill>
                  <a:srgbClr val="FF0000"/>
                </a:solidFill>
                <a:latin typeface="+mj-lt"/>
              </a:rPr>
              <a:t>atleast</a:t>
            </a:r>
            <a:r>
              <a:rPr lang="en-CA" b="1" dirty="0">
                <a:solidFill>
                  <a:srgbClr val="FF0000"/>
                </a:solidFill>
                <a:latin typeface="+mj-lt"/>
              </a:rPr>
              <a:t> one A and</a:t>
            </a:r>
            <a:br>
              <a:rPr lang="en-CA" b="1" dirty="0">
                <a:solidFill>
                  <a:srgbClr val="FF0000"/>
                </a:solidFill>
                <a:latin typeface="+mj-lt"/>
              </a:rPr>
            </a:br>
            <a:r>
              <a:rPr lang="en-CA" b="1" dirty="0">
                <a:solidFill>
                  <a:srgbClr val="FF0000"/>
                </a:solidFill>
                <a:latin typeface="+mj-lt"/>
              </a:rPr>
              <a:t> one B.  </a:t>
            </a:r>
          </a:p>
        </p:txBody>
      </p:sp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907F2F84-42E7-40FC-832D-C79C8FDDBB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610764"/>
              </p:ext>
            </p:extLst>
          </p:nvPr>
        </p:nvGraphicFramePr>
        <p:xfrm>
          <a:off x="896712" y="5799369"/>
          <a:ext cx="3556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20" imgW="164880" imgH="203040" progId="Equation.DSMT4">
                  <p:embed/>
                </p:oleObj>
              </mc:Choice>
              <mc:Fallback>
                <p:oleObj name="Equation" r:id="rId20" imgW="164880" imgH="20304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907F2F84-42E7-40FC-832D-C79C8FDDBB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712" y="5799369"/>
                        <a:ext cx="35560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781A2331-343B-4C08-B83F-61A3160ADD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274372"/>
              </p:ext>
            </p:extLst>
          </p:nvPr>
        </p:nvGraphicFramePr>
        <p:xfrm>
          <a:off x="1228725" y="5803900"/>
          <a:ext cx="6572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21" imgW="304560" imgH="190440" progId="Equation.DSMT4">
                  <p:embed/>
                </p:oleObj>
              </mc:Choice>
              <mc:Fallback>
                <p:oleObj name="Equation" r:id="rId21" imgW="304560" imgH="190440" progId="Equation.DSMT4">
                  <p:embed/>
                  <p:pic>
                    <p:nvPicPr>
                      <p:cNvPr id="26" name="Object 2">
                        <a:extLst>
                          <a:ext uri="{FF2B5EF4-FFF2-40B4-BE49-F238E27FC236}">
                            <a16:creationId xmlns:a16="http://schemas.microsoft.com/office/drawing/2014/main" id="{781A2331-343B-4C08-B83F-61A3160ADD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5803900"/>
                        <a:ext cx="65722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8A11833F-D2F1-41AB-BB7B-5393D058B4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929681"/>
              </p:ext>
            </p:extLst>
          </p:nvPr>
        </p:nvGraphicFramePr>
        <p:xfrm>
          <a:off x="1837871" y="5813762"/>
          <a:ext cx="6572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23" imgW="304560" imgH="190440" progId="Equation.DSMT4">
                  <p:embed/>
                </p:oleObj>
              </mc:Choice>
              <mc:Fallback>
                <p:oleObj name="Equation" r:id="rId23" imgW="304560" imgH="190440" progId="Equation.DSMT4">
                  <p:embed/>
                  <p:pic>
                    <p:nvPicPr>
                      <p:cNvPr id="27" name="Object 2">
                        <a:extLst>
                          <a:ext uri="{FF2B5EF4-FFF2-40B4-BE49-F238E27FC236}">
                            <a16:creationId xmlns:a16="http://schemas.microsoft.com/office/drawing/2014/main" id="{8A11833F-D2F1-41AB-BB7B-5393D058B4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7871" y="5813762"/>
                        <a:ext cx="65722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>
            <a:extLst>
              <a:ext uri="{FF2B5EF4-FFF2-40B4-BE49-F238E27FC236}">
                <a16:creationId xmlns:a16="http://schemas.microsoft.com/office/drawing/2014/main" id="{3603EB76-E17F-4981-9C19-EC90BFD742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625462"/>
              </p:ext>
            </p:extLst>
          </p:nvPr>
        </p:nvGraphicFramePr>
        <p:xfrm>
          <a:off x="2497045" y="5827712"/>
          <a:ext cx="65722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25" imgW="304560" imgH="203040" progId="Equation.DSMT4">
                  <p:embed/>
                </p:oleObj>
              </mc:Choice>
              <mc:Fallback>
                <p:oleObj name="Equation" r:id="rId25" imgW="304560" imgH="203040" progId="Equation.DSMT4">
                  <p:embed/>
                  <p:pic>
                    <p:nvPicPr>
                      <p:cNvPr id="28" name="Object 2">
                        <a:extLst>
                          <a:ext uri="{FF2B5EF4-FFF2-40B4-BE49-F238E27FC236}">
                            <a16:creationId xmlns:a16="http://schemas.microsoft.com/office/drawing/2014/main" id="{3603EB76-E17F-4981-9C19-EC90BFD742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7045" y="5827712"/>
                        <a:ext cx="657225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>
            <a:extLst>
              <a:ext uri="{FF2B5EF4-FFF2-40B4-BE49-F238E27FC236}">
                <a16:creationId xmlns:a16="http://schemas.microsoft.com/office/drawing/2014/main" id="{4482BAE8-5AD5-49A1-A7B7-3B3F4E5F7D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448091"/>
              </p:ext>
            </p:extLst>
          </p:nvPr>
        </p:nvGraphicFramePr>
        <p:xfrm>
          <a:off x="3186927" y="5883275"/>
          <a:ext cx="9858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27" imgW="457200" imgH="177480" progId="Equation.DSMT4">
                  <p:embed/>
                </p:oleObj>
              </mc:Choice>
              <mc:Fallback>
                <p:oleObj name="Equation" r:id="rId27" imgW="457200" imgH="177480" progId="Equation.DSMT4">
                  <p:embed/>
                  <p:pic>
                    <p:nvPicPr>
                      <p:cNvPr id="29" name="Object 2">
                        <a:extLst>
                          <a:ext uri="{FF2B5EF4-FFF2-40B4-BE49-F238E27FC236}">
                            <a16:creationId xmlns:a16="http://schemas.microsoft.com/office/drawing/2014/main" id="{4482BAE8-5AD5-49A1-A7B7-3B3F4E5F7D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927" y="5883275"/>
                        <a:ext cx="985837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508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5" grpId="0"/>
      <p:bldP spid="17" grpId="0"/>
      <p:bldP spid="19" grpId="0"/>
      <p:bldP spid="22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E3443-7F52-4D41-AF11-17CC14C3F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8136"/>
            <a:ext cx="7467600" cy="1143000"/>
          </a:xfrm>
        </p:spPr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79037-63E2-4459-9453-79CAF71C978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533698"/>
            <a:ext cx="7467600" cy="487375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10 people play in a tournament where every player is to play every other player once.  </a:t>
            </a:r>
            <a:r>
              <a:rPr lang="en-CA"/>
              <a:t>If each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457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8025"/>
          </a:xfrm>
        </p:spPr>
        <p:txBody>
          <a:bodyPr/>
          <a:lstStyle/>
          <a:p>
            <a:pPr>
              <a:defRPr/>
            </a:pPr>
            <a:r>
              <a:rPr lang="en-CA" dirty="0"/>
              <a:t>Complement Events: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1775" y="1133475"/>
            <a:ext cx="8543925" cy="5340350"/>
          </a:xfrm>
        </p:spPr>
        <p:txBody>
          <a:bodyPr/>
          <a:lstStyle/>
          <a:p>
            <a:r>
              <a:rPr lang="en-CA" sz="2200"/>
              <a:t>The probability that an event will not occur is equal to its complement</a:t>
            </a:r>
            <a:br>
              <a:rPr lang="en-CA" sz="2200"/>
            </a:br>
            <a:endParaRPr lang="en-CA" sz="2200"/>
          </a:p>
          <a:p>
            <a:pPr>
              <a:buFont typeface="Wingdings" pitchFamily="2" charset="2"/>
              <a:buNone/>
            </a:pPr>
            <a:r>
              <a:rPr lang="en-CA" sz="2200"/>
              <a:t>	ie:             : the probability that event A will occur</a:t>
            </a:r>
            <a:br>
              <a:rPr lang="en-CA" sz="2200"/>
            </a:br>
            <a:endParaRPr lang="en-CA" sz="2200"/>
          </a:p>
          <a:p>
            <a:pPr>
              <a:buFont typeface="Wingdings" pitchFamily="2" charset="2"/>
              <a:buNone/>
            </a:pPr>
            <a:r>
              <a:rPr lang="en-CA" sz="2200"/>
              <a:t>                     : the probability that event A will not occur</a:t>
            </a:r>
            <a:br>
              <a:rPr lang="en-CA" sz="2200"/>
            </a:br>
            <a:endParaRPr lang="en-CA" sz="2200"/>
          </a:p>
          <a:p>
            <a:pPr>
              <a:buFont typeface="Wingdings" pitchFamily="2" charset="2"/>
              <a:buNone/>
            </a:pPr>
            <a:r>
              <a:rPr lang="en-CA" sz="2200"/>
              <a:t>  Note: If two events                are complements then:</a:t>
            </a:r>
          </a:p>
          <a:p>
            <a:pPr>
              <a:buFont typeface="Wingdings" pitchFamily="2" charset="2"/>
              <a:buNone/>
            </a:pPr>
            <a:r>
              <a:rPr lang="en-CA" sz="2200"/>
              <a:t>	   i) </a:t>
            </a:r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r>
              <a:rPr lang="en-CA" sz="2200"/>
              <a:t>	  ii) the two events can not occur at the same time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1038225" y="2205038"/>
          <a:ext cx="75723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393480" imgH="253800" progId="Equation.DSMT4">
                  <p:embed/>
                </p:oleObj>
              </mc:Choice>
              <mc:Fallback>
                <p:oleObj name="Equation" r:id="rId4" imgW="393480" imgH="253800" progId="Equation.DSMT4">
                  <p:embed/>
                  <p:pic>
                    <p:nvPicPr>
                      <p:cNvPr id="348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2205038"/>
                        <a:ext cx="757238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066800" y="2840038"/>
          <a:ext cx="731838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380880" imgH="304560" progId="Equation.DSMT4">
                  <p:embed/>
                </p:oleObj>
              </mc:Choice>
              <mc:Fallback>
                <p:oleObj name="Equation" r:id="rId6" imgW="380880" imgH="30456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40038"/>
                        <a:ext cx="731838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3048000" y="3678238"/>
          <a:ext cx="95091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495000" imgH="215640" progId="Equation.DSMT4">
                  <p:embed/>
                </p:oleObj>
              </mc:Choice>
              <mc:Fallback>
                <p:oleObj name="Equation" r:id="rId8" imgW="495000" imgH="21564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78238"/>
                        <a:ext cx="950913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1201738" y="4111625"/>
          <a:ext cx="204946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1066680" imgH="304560" progId="Equation.DSMT4">
                  <p:embed/>
                </p:oleObj>
              </mc:Choice>
              <mc:Fallback>
                <p:oleObj name="Equation" r:id="rId10" imgW="1066680" imgH="30456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738" y="4111625"/>
                        <a:ext cx="2049462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89338" y="4162425"/>
            <a:ext cx="357346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The sum of their probability</a:t>
            </a:r>
            <a:br>
              <a:rPr lang="en-CA" b="1" dirty="0">
                <a:solidFill>
                  <a:srgbClr val="FF0000"/>
                </a:solidFill>
                <a:latin typeface="+mj-lt"/>
              </a:rPr>
            </a:br>
            <a:r>
              <a:rPr lang="en-CA" b="1" dirty="0">
                <a:solidFill>
                  <a:srgbClr val="FF0000"/>
                </a:solidFill>
                <a:latin typeface="+mj-lt"/>
              </a:rPr>
              <a:t> will be equal to 100%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230313" y="4986338"/>
          <a:ext cx="2049462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1066680" imgH="304560" progId="Equation.DSMT4">
                  <p:embed/>
                </p:oleObj>
              </mc:Choice>
              <mc:Fallback>
                <p:oleObj name="Equation" r:id="rId12" imgW="1066680" imgH="30456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4986338"/>
                        <a:ext cx="2049462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4194175" y="5002213"/>
          <a:ext cx="2049463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1066680" imgH="304560" progId="Equation.DSMT4">
                  <p:embed/>
                </p:oleObj>
              </mc:Choice>
              <mc:Fallback>
                <p:oleObj name="Equation" r:id="rId14" imgW="1066680" imgH="30456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175" y="5002213"/>
                        <a:ext cx="2049463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6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8125" y="417513"/>
            <a:ext cx="8374063" cy="11080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CA" sz="2200" dirty="0">
                <a:latin typeface="+mj-lt"/>
              </a:rPr>
              <a:t>Ex: A number is chosen from 0 to 10, “A” is the event that an odd will be chosen.  Find the probability of the complement of event “A”.</a:t>
            </a:r>
          </a:p>
        </p:txBody>
      </p:sp>
      <p:sp>
        <p:nvSpPr>
          <p:cNvPr id="7" name="Rectangle 6"/>
          <p:cNvSpPr/>
          <p:nvPr/>
        </p:nvSpPr>
        <p:spPr>
          <a:xfrm>
            <a:off x="136525" y="3544888"/>
            <a:ext cx="8372475" cy="7699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CA" sz="2200" dirty="0">
                <a:latin typeface="+mj-lt"/>
              </a:rPr>
              <a:t>ii) “B” is the event that a prime number is chosen.  Find the complement:</a:t>
            </a:r>
          </a:p>
        </p:txBody>
      </p:sp>
      <p:graphicFrame>
        <p:nvGraphicFramePr>
          <p:cNvPr id="5122" name="Object 9"/>
          <p:cNvGraphicFramePr>
            <a:graphicFrameLocks noChangeAspect="1"/>
          </p:cNvGraphicFramePr>
          <p:nvPr/>
        </p:nvGraphicFramePr>
        <p:xfrm>
          <a:off x="1412875" y="1524000"/>
          <a:ext cx="3937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152280" imgH="164880" progId="Equation.DSMT4">
                  <p:embed/>
                </p:oleObj>
              </mc:Choice>
              <mc:Fallback>
                <p:oleObj name="Equation" r:id="rId4" imgW="152280" imgH="164880" progId="Equation.DSMT4">
                  <p:embed/>
                  <p:pic>
                    <p:nvPicPr>
                      <p:cNvPr id="51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1524000"/>
                        <a:ext cx="393700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9"/>
          <p:cNvGraphicFramePr>
            <a:graphicFrameLocks noChangeAspect="1"/>
          </p:cNvGraphicFramePr>
          <p:nvPr/>
        </p:nvGraphicFramePr>
        <p:xfrm>
          <a:off x="3095625" y="1438275"/>
          <a:ext cx="525463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203040" imgH="203040" progId="Equation.DSMT4">
                  <p:embed/>
                </p:oleObj>
              </mc:Choice>
              <mc:Fallback>
                <p:oleObj name="Equation" r:id="rId6" imgW="203040" imgH="203040" progId="Equation.DSMT4">
                  <p:embed/>
                  <p:pic>
                    <p:nvPicPr>
                      <p:cNvPr id="512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5" y="1438275"/>
                        <a:ext cx="525463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682625" y="1897063"/>
            <a:ext cx="3494088" cy="1377950"/>
            <a:chOff x="1050878" y="4709272"/>
            <a:chExt cx="3903259" cy="1732471"/>
          </a:xfrm>
        </p:grpSpPr>
        <p:sp>
          <p:nvSpPr>
            <p:cNvPr id="11" name="Rectangle 10"/>
            <p:cNvSpPr/>
            <p:nvPr/>
          </p:nvSpPr>
          <p:spPr>
            <a:xfrm>
              <a:off x="1050878" y="4737215"/>
              <a:ext cx="3903259" cy="1704528"/>
            </a:xfrm>
            <a:prstGeom prst="rect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cxnSp>
          <p:nvCxnSpPr>
            <p:cNvPr id="12" name="Straight Connector 11"/>
            <p:cNvCxnSpPr/>
            <p:nvPr/>
          </p:nvCxnSpPr>
          <p:spPr>
            <a:xfrm rot="5400000">
              <a:off x="2142259" y="5568633"/>
              <a:ext cx="1720495" cy="177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2"/>
          <p:cNvSpPr/>
          <p:nvPr/>
        </p:nvSpPr>
        <p:spPr>
          <a:xfrm>
            <a:off x="709613" y="1949450"/>
            <a:ext cx="1692275" cy="1366838"/>
          </a:xfrm>
          <a:prstGeom prst="rect">
            <a:avLst/>
          </a:prstGeom>
          <a:solidFill>
            <a:srgbClr val="00B0F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2459038" y="1965325"/>
            <a:ext cx="1689100" cy="1296988"/>
          </a:xfrm>
          <a:prstGeom prst="rect">
            <a:avLst/>
          </a:prstGeom>
          <a:solidFill>
            <a:srgbClr val="FF000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124" name="Object 9"/>
          <p:cNvGraphicFramePr>
            <a:graphicFrameLocks noChangeAspect="1"/>
          </p:cNvGraphicFramePr>
          <p:nvPr/>
        </p:nvGraphicFramePr>
        <p:xfrm>
          <a:off x="868363" y="2176463"/>
          <a:ext cx="182562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88560" imgH="164880" progId="Equation.DSMT4">
                  <p:embed/>
                </p:oleObj>
              </mc:Choice>
              <mc:Fallback>
                <p:oleObj name="Equation" r:id="rId8" imgW="88560" imgH="164880" progId="Equation.DSMT4">
                  <p:embed/>
                  <p:pic>
                    <p:nvPicPr>
                      <p:cNvPr id="512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363" y="2176463"/>
                        <a:ext cx="182562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9"/>
          <p:cNvGraphicFramePr>
            <a:graphicFrameLocks noChangeAspect="1"/>
          </p:cNvGraphicFramePr>
          <p:nvPr/>
        </p:nvGraphicFramePr>
        <p:xfrm>
          <a:off x="1092200" y="2679700"/>
          <a:ext cx="2333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512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2679700"/>
                        <a:ext cx="233363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9"/>
          <p:cNvGraphicFramePr>
            <a:graphicFrameLocks noChangeAspect="1"/>
          </p:cNvGraphicFramePr>
          <p:nvPr/>
        </p:nvGraphicFramePr>
        <p:xfrm>
          <a:off x="1477963" y="2214563"/>
          <a:ext cx="2333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512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7963" y="2214563"/>
                        <a:ext cx="23336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9"/>
          <p:cNvGraphicFramePr>
            <a:graphicFrameLocks noChangeAspect="1"/>
          </p:cNvGraphicFramePr>
          <p:nvPr/>
        </p:nvGraphicFramePr>
        <p:xfrm>
          <a:off x="2001838" y="2157413"/>
          <a:ext cx="2587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512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838" y="2157413"/>
                        <a:ext cx="25876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9"/>
          <p:cNvGraphicFramePr>
            <a:graphicFrameLocks noChangeAspect="1"/>
          </p:cNvGraphicFramePr>
          <p:nvPr/>
        </p:nvGraphicFramePr>
        <p:xfrm>
          <a:off x="1843088" y="2741613"/>
          <a:ext cx="2317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114120" imgH="177480" progId="Equation.DSMT4">
                  <p:embed/>
                </p:oleObj>
              </mc:Choice>
              <mc:Fallback>
                <p:oleObj name="Equation" r:id="rId16" imgW="114120" imgH="177480" progId="Equation.DSMT4">
                  <p:embed/>
                  <p:pic>
                    <p:nvPicPr>
                      <p:cNvPr id="512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2741613"/>
                        <a:ext cx="231775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581275" y="2151063"/>
          <a:ext cx="25876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126720" imgH="164880" progId="Equation.DSMT4">
                  <p:embed/>
                </p:oleObj>
              </mc:Choice>
              <mc:Fallback>
                <p:oleObj name="Equation" r:id="rId18" imgW="126720" imgH="16488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1275" y="2151063"/>
                        <a:ext cx="258763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9"/>
          <p:cNvGraphicFramePr>
            <a:graphicFrameLocks noChangeAspect="1"/>
          </p:cNvGraphicFramePr>
          <p:nvPr/>
        </p:nvGraphicFramePr>
        <p:xfrm>
          <a:off x="2828925" y="2667000"/>
          <a:ext cx="25876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126720" imgH="164880" progId="Equation.DSMT4">
                  <p:embed/>
                </p:oleObj>
              </mc:Choice>
              <mc:Fallback>
                <p:oleObj name="Equation" r:id="rId20" imgW="126720" imgH="164880" progId="Equation.DSMT4">
                  <p:embed/>
                  <p:pic>
                    <p:nvPicPr>
                      <p:cNvPr id="513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925" y="2667000"/>
                        <a:ext cx="258763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9"/>
          <p:cNvGraphicFramePr>
            <a:graphicFrameLocks noChangeAspect="1"/>
          </p:cNvGraphicFramePr>
          <p:nvPr/>
        </p:nvGraphicFramePr>
        <p:xfrm>
          <a:off x="3216275" y="2189163"/>
          <a:ext cx="2587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126720" imgH="177480" progId="Equation.DSMT4">
                  <p:embed/>
                </p:oleObj>
              </mc:Choice>
              <mc:Fallback>
                <p:oleObj name="Equation" r:id="rId22" imgW="126720" imgH="177480" progId="Equation.DSMT4">
                  <p:embed/>
                  <p:pic>
                    <p:nvPicPr>
                      <p:cNvPr id="513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5" y="2189163"/>
                        <a:ext cx="258763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9"/>
          <p:cNvGraphicFramePr>
            <a:graphicFrameLocks noChangeAspect="1"/>
          </p:cNvGraphicFramePr>
          <p:nvPr/>
        </p:nvGraphicFramePr>
        <p:xfrm>
          <a:off x="3765550" y="2132013"/>
          <a:ext cx="2333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114120" imgH="177480" progId="Equation.DSMT4">
                  <p:embed/>
                </p:oleObj>
              </mc:Choice>
              <mc:Fallback>
                <p:oleObj name="Equation" r:id="rId24" imgW="114120" imgH="177480" progId="Equation.DSMT4">
                  <p:embed/>
                  <p:pic>
                    <p:nvPicPr>
                      <p:cNvPr id="513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2132013"/>
                        <a:ext cx="233363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9"/>
          <p:cNvGraphicFramePr>
            <a:graphicFrameLocks noChangeAspect="1"/>
          </p:cNvGraphicFramePr>
          <p:nvPr/>
        </p:nvGraphicFramePr>
        <p:xfrm>
          <a:off x="3679825" y="2662238"/>
          <a:ext cx="3603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177480" imgH="177480" progId="Equation.DSMT4">
                  <p:embed/>
                </p:oleObj>
              </mc:Choice>
              <mc:Fallback>
                <p:oleObj name="Equation" r:id="rId26" imgW="177480" imgH="177480" progId="Equation.DSMT4">
                  <p:embed/>
                  <p:pic>
                    <p:nvPicPr>
                      <p:cNvPr id="51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825" y="2662238"/>
                        <a:ext cx="360363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9"/>
          <p:cNvGraphicFramePr>
            <a:graphicFrameLocks noChangeAspect="1"/>
          </p:cNvGraphicFramePr>
          <p:nvPr/>
        </p:nvGraphicFramePr>
        <p:xfrm>
          <a:off x="3254375" y="2814638"/>
          <a:ext cx="2571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126720" imgH="177480" progId="Equation.DSMT4">
                  <p:embed/>
                </p:oleObj>
              </mc:Choice>
              <mc:Fallback>
                <p:oleObj name="Equation" r:id="rId28" imgW="126720" imgH="177480" progId="Equation.DSMT4">
                  <p:embed/>
                  <p:pic>
                    <p:nvPicPr>
                      <p:cNvPr id="513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75" y="2814638"/>
                        <a:ext cx="257175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9"/>
          <p:cNvGraphicFramePr>
            <a:graphicFrameLocks noChangeAspect="1"/>
          </p:cNvGraphicFramePr>
          <p:nvPr/>
        </p:nvGraphicFramePr>
        <p:xfrm>
          <a:off x="1414463" y="4583113"/>
          <a:ext cx="39370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152280" imgH="164880" progId="Equation.DSMT4">
                  <p:embed/>
                </p:oleObj>
              </mc:Choice>
              <mc:Fallback>
                <p:oleObj name="Equation" r:id="rId30" imgW="152280" imgH="164880" progId="Equation.DSMT4">
                  <p:embed/>
                  <p:pic>
                    <p:nvPicPr>
                      <p:cNvPr id="513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463" y="4583113"/>
                        <a:ext cx="393700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9"/>
          <p:cNvGraphicFramePr>
            <a:graphicFrameLocks noChangeAspect="1"/>
          </p:cNvGraphicFramePr>
          <p:nvPr/>
        </p:nvGraphicFramePr>
        <p:xfrm>
          <a:off x="3097213" y="4497388"/>
          <a:ext cx="525462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2" imgW="203040" imgH="203040" progId="Equation.DSMT4">
                  <p:embed/>
                </p:oleObj>
              </mc:Choice>
              <mc:Fallback>
                <p:oleObj name="Equation" r:id="rId32" imgW="203040" imgH="203040" progId="Equation.DSMT4">
                  <p:embed/>
                  <p:pic>
                    <p:nvPicPr>
                      <p:cNvPr id="513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213" y="4497388"/>
                        <a:ext cx="525462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684213" y="4956175"/>
            <a:ext cx="3494087" cy="1379538"/>
            <a:chOff x="1050878" y="4709272"/>
            <a:chExt cx="3903259" cy="1732471"/>
          </a:xfrm>
        </p:grpSpPr>
        <p:sp>
          <p:nvSpPr>
            <p:cNvPr id="31" name="Rectangle 30"/>
            <p:cNvSpPr/>
            <p:nvPr/>
          </p:nvSpPr>
          <p:spPr>
            <a:xfrm>
              <a:off x="1050878" y="4737183"/>
              <a:ext cx="3903259" cy="1704560"/>
            </a:xfrm>
            <a:prstGeom prst="rect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cxnSp>
          <p:nvCxnSpPr>
            <p:cNvPr id="32" name="Straight Connector 31"/>
            <p:cNvCxnSpPr/>
            <p:nvPr/>
          </p:nvCxnSpPr>
          <p:spPr>
            <a:xfrm rot="5400000">
              <a:off x="2142253" y="5568640"/>
              <a:ext cx="1720509" cy="177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 32"/>
          <p:cNvSpPr/>
          <p:nvPr/>
        </p:nvSpPr>
        <p:spPr>
          <a:xfrm>
            <a:off x="712788" y="5008563"/>
            <a:ext cx="1692275" cy="1366837"/>
          </a:xfrm>
          <a:prstGeom prst="rect">
            <a:avLst/>
          </a:prstGeom>
          <a:solidFill>
            <a:srgbClr val="00B0F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Rectangle 33"/>
          <p:cNvSpPr/>
          <p:nvPr/>
        </p:nvSpPr>
        <p:spPr>
          <a:xfrm>
            <a:off x="2460625" y="5024438"/>
            <a:ext cx="1690688" cy="1296987"/>
          </a:xfrm>
          <a:prstGeom prst="rect">
            <a:avLst/>
          </a:prstGeom>
          <a:solidFill>
            <a:srgbClr val="FF000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137" name="Object 9"/>
          <p:cNvGraphicFramePr>
            <a:graphicFrameLocks noChangeAspect="1"/>
          </p:cNvGraphicFramePr>
          <p:nvPr/>
        </p:nvGraphicFramePr>
        <p:xfrm>
          <a:off x="2822575" y="5264150"/>
          <a:ext cx="18256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4" imgW="88560" imgH="164880" progId="Equation.DSMT4">
                  <p:embed/>
                </p:oleObj>
              </mc:Choice>
              <mc:Fallback>
                <p:oleObj name="Equation" r:id="rId34" imgW="88560" imgH="164880" progId="Equation.DSMT4">
                  <p:embed/>
                  <p:pic>
                    <p:nvPicPr>
                      <p:cNvPr id="513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5264150"/>
                        <a:ext cx="182563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9"/>
          <p:cNvGraphicFramePr>
            <a:graphicFrameLocks noChangeAspect="1"/>
          </p:cNvGraphicFramePr>
          <p:nvPr/>
        </p:nvGraphicFramePr>
        <p:xfrm>
          <a:off x="1095375" y="5738813"/>
          <a:ext cx="2333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5" imgW="114120" imgH="177480" progId="Equation.DSMT4">
                  <p:embed/>
                </p:oleObj>
              </mc:Choice>
              <mc:Fallback>
                <p:oleObj name="Equation" r:id="rId35" imgW="114120" imgH="177480" progId="Equation.DSMT4">
                  <p:embed/>
                  <p:pic>
                    <p:nvPicPr>
                      <p:cNvPr id="513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75" y="5738813"/>
                        <a:ext cx="233363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9"/>
          <p:cNvGraphicFramePr>
            <a:graphicFrameLocks noChangeAspect="1"/>
          </p:cNvGraphicFramePr>
          <p:nvPr/>
        </p:nvGraphicFramePr>
        <p:xfrm>
          <a:off x="1698625" y="5765800"/>
          <a:ext cx="2333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6" imgW="114120" imgH="177480" progId="Equation.DSMT4">
                  <p:embed/>
                </p:oleObj>
              </mc:Choice>
              <mc:Fallback>
                <p:oleObj name="Equation" r:id="rId36" imgW="114120" imgH="177480" progId="Equation.DSMT4">
                  <p:embed/>
                  <p:pic>
                    <p:nvPicPr>
                      <p:cNvPr id="513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625" y="5765800"/>
                        <a:ext cx="233363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9"/>
          <p:cNvGraphicFramePr>
            <a:graphicFrameLocks noChangeAspect="1"/>
          </p:cNvGraphicFramePr>
          <p:nvPr/>
        </p:nvGraphicFramePr>
        <p:xfrm>
          <a:off x="1731963" y="5203825"/>
          <a:ext cx="2587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7" imgW="126720" imgH="177480" progId="Equation.DSMT4">
                  <p:embed/>
                </p:oleObj>
              </mc:Choice>
              <mc:Fallback>
                <p:oleObj name="Equation" r:id="rId37" imgW="126720" imgH="177480" progId="Equation.DSMT4">
                  <p:embed/>
                  <p:pic>
                    <p:nvPicPr>
                      <p:cNvPr id="514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5203825"/>
                        <a:ext cx="25876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9"/>
          <p:cNvGraphicFramePr>
            <a:graphicFrameLocks noChangeAspect="1"/>
          </p:cNvGraphicFramePr>
          <p:nvPr/>
        </p:nvGraphicFramePr>
        <p:xfrm>
          <a:off x="3265488" y="5637213"/>
          <a:ext cx="2317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8" imgW="114120" imgH="177480" progId="Equation.DSMT4">
                  <p:embed/>
                </p:oleObj>
              </mc:Choice>
              <mc:Fallback>
                <p:oleObj name="Equation" r:id="rId38" imgW="114120" imgH="177480" progId="Equation.DSMT4">
                  <p:embed/>
                  <p:pic>
                    <p:nvPicPr>
                      <p:cNvPr id="514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488" y="5637213"/>
                        <a:ext cx="231775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2" name="Object 9"/>
          <p:cNvGraphicFramePr>
            <a:graphicFrameLocks noChangeAspect="1"/>
          </p:cNvGraphicFramePr>
          <p:nvPr/>
        </p:nvGraphicFramePr>
        <p:xfrm>
          <a:off x="1108075" y="5280025"/>
          <a:ext cx="25876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39" imgW="126720" imgH="164880" progId="Equation.DSMT4">
                  <p:embed/>
                </p:oleObj>
              </mc:Choice>
              <mc:Fallback>
                <p:oleObj name="Equation" r:id="rId39" imgW="126720" imgH="164880" progId="Equation.DSMT4">
                  <p:embed/>
                  <p:pic>
                    <p:nvPicPr>
                      <p:cNvPr id="514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5280025"/>
                        <a:ext cx="258763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3" name="Object 9"/>
          <p:cNvGraphicFramePr>
            <a:graphicFrameLocks noChangeAspect="1"/>
          </p:cNvGraphicFramePr>
          <p:nvPr/>
        </p:nvGraphicFramePr>
        <p:xfrm>
          <a:off x="2571750" y="5591175"/>
          <a:ext cx="25876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0" imgW="126720" imgH="164880" progId="Equation.DSMT4">
                  <p:embed/>
                </p:oleObj>
              </mc:Choice>
              <mc:Fallback>
                <p:oleObj name="Equation" r:id="rId40" imgW="126720" imgH="164880" progId="Equation.DSMT4">
                  <p:embed/>
                  <p:pic>
                    <p:nvPicPr>
                      <p:cNvPr id="514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5591175"/>
                        <a:ext cx="258763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9"/>
          <p:cNvGraphicFramePr>
            <a:graphicFrameLocks noChangeAspect="1"/>
          </p:cNvGraphicFramePr>
          <p:nvPr/>
        </p:nvGraphicFramePr>
        <p:xfrm>
          <a:off x="3217863" y="5249863"/>
          <a:ext cx="2587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1" imgW="126720" imgH="177480" progId="Equation.DSMT4">
                  <p:embed/>
                </p:oleObj>
              </mc:Choice>
              <mc:Fallback>
                <p:oleObj name="Equation" r:id="rId41" imgW="126720" imgH="177480" progId="Equation.DSMT4">
                  <p:embed/>
                  <p:pic>
                    <p:nvPicPr>
                      <p:cNvPr id="514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5249863"/>
                        <a:ext cx="25876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5" name="Object 9"/>
          <p:cNvGraphicFramePr>
            <a:graphicFrameLocks noChangeAspect="1"/>
          </p:cNvGraphicFramePr>
          <p:nvPr/>
        </p:nvGraphicFramePr>
        <p:xfrm>
          <a:off x="3767138" y="5192713"/>
          <a:ext cx="2333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42" imgW="114120" imgH="177480" progId="Equation.DSMT4">
                  <p:embed/>
                </p:oleObj>
              </mc:Choice>
              <mc:Fallback>
                <p:oleObj name="Equation" r:id="rId42" imgW="114120" imgH="177480" progId="Equation.DSMT4">
                  <p:embed/>
                  <p:pic>
                    <p:nvPicPr>
                      <p:cNvPr id="514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5192713"/>
                        <a:ext cx="23336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6" name="Object 9"/>
          <p:cNvGraphicFramePr>
            <a:graphicFrameLocks noChangeAspect="1"/>
          </p:cNvGraphicFramePr>
          <p:nvPr/>
        </p:nvGraphicFramePr>
        <p:xfrm>
          <a:off x="3681413" y="5722938"/>
          <a:ext cx="3603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43" imgW="177480" imgH="177480" progId="Equation.DSMT4">
                  <p:embed/>
                </p:oleObj>
              </mc:Choice>
              <mc:Fallback>
                <p:oleObj name="Equation" r:id="rId43" imgW="177480" imgH="177480" progId="Equation.DSMT4">
                  <p:embed/>
                  <p:pic>
                    <p:nvPicPr>
                      <p:cNvPr id="514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1413" y="5722938"/>
                        <a:ext cx="36036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7" name="Object 9"/>
          <p:cNvGraphicFramePr>
            <a:graphicFrameLocks noChangeAspect="1"/>
          </p:cNvGraphicFramePr>
          <p:nvPr/>
        </p:nvGraphicFramePr>
        <p:xfrm>
          <a:off x="2900363" y="5846763"/>
          <a:ext cx="2571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44" imgW="126720" imgH="177480" progId="Equation.DSMT4">
                  <p:embed/>
                </p:oleObj>
              </mc:Choice>
              <mc:Fallback>
                <p:oleObj name="Equation" r:id="rId44" imgW="126720" imgH="177480" progId="Equation.DSMT4">
                  <p:embed/>
                  <p:pic>
                    <p:nvPicPr>
                      <p:cNvPr id="514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5846763"/>
                        <a:ext cx="257175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7" name="TextBox 31"/>
          <p:cNvSpPr txBox="1">
            <a:spLocks noChangeArrowheads="1"/>
          </p:cNvSpPr>
          <p:nvPr/>
        </p:nvSpPr>
        <p:spPr bwMode="auto">
          <a:xfrm>
            <a:off x="4505325" y="4491038"/>
            <a:ext cx="4402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1 and zero are NOT prime numbers</a:t>
            </a:r>
          </a:p>
        </p:txBody>
      </p:sp>
      <p:graphicFrame>
        <p:nvGraphicFramePr>
          <p:cNvPr id="42" name="Object 9"/>
          <p:cNvGraphicFramePr>
            <a:graphicFrameLocks noChangeAspect="1"/>
          </p:cNvGraphicFramePr>
          <p:nvPr/>
        </p:nvGraphicFramePr>
        <p:xfrm>
          <a:off x="4438650" y="2306638"/>
          <a:ext cx="1089025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45" imgW="558720" imgH="304560" progId="Equation.DSMT4">
                  <p:embed/>
                </p:oleObj>
              </mc:Choice>
              <mc:Fallback>
                <p:oleObj name="Equation" r:id="rId45" imgW="558720" imgH="304560" progId="Equation.DSMT4">
                  <p:embed/>
                  <p:pic>
                    <p:nvPicPr>
                      <p:cNvPr id="4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2306638"/>
                        <a:ext cx="1089025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9"/>
          <p:cNvGraphicFramePr>
            <a:graphicFrameLocks noChangeAspect="1"/>
          </p:cNvGraphicFramePr>
          <p:nvPr/>
        </p:nvGraphicFramePr>
        <p:xfrm>
          <a:off x="5514975" y="2092325"/>
          <a:ext cx="530225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47" imgW="190440" imgH="393480" progId="Equation.DSMT4">
                  <p:embed/>
                </p:oleObj>
              </mc:Choice>
              <mc:Fallback>
                <p:oleObj name="Equation" r:id="rId47" imgW="190440" imgH="393480" progId="Equation.DSMT4">
                  <p:embed/>
                  <p:pic>
                    <p:nvPicPr>
                      <p:cNvPr id="4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975" y="2092325"/>
                        <a:ext cx="530225" cy="1098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9"/>
          <p:cNvGraphicFramePr>
            <a:graphicFrameLocks noChangeAspect="1"/>
          </p:cNvGraphicFramePr>
          <p:nvPr/>
        </p:nvGraphicFramePr>
        <p:xfrm>
          <a:off x="4495800" y="5297488"/>
          <a:ext cx="1089025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49" imgW="558720" imgH="304560" progId="Equation.DSMT4">
                  <p:embed/>
                </p:oleObj>
              </mc:Choice>
              <mc:Fallback>
                <p:oleObj name="Equation" r:id="rId49" imgW="558720" imgH="304560" progId="Equation.DSMT4">
                  <p:embed/>
                  <p:pic>
                    <p:nvPicPr>
                      <p:cNvPr id="4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297488"/>
                        <a:ext cx="1089025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9"/>
          <p:cNvGraphicFramePr>
            <a:graphicFrameLocks noChangeAspect="1"/>
          </p:cNvGraphicFramePr>
          <p:nvPr/>
        </p:nvGraphicFramePr>
        <p:xfrm>
          <a:off x="5570538" y="5083175"/>
          <a:ext cx="503237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51" imgW="190440" imgH="393480" progId="Equation.DSMT4">
                  <p:embed/>
                </p:oleObj>
              </mc:Choice>
              <mc:Fallback>
                <p:oleObj name="Equation" r:id="rId51" imgW="190440" imgH="393480" progId="Equation.DSMT4">
                  <p:embed/>
                  <p:pic>
                    <p:nvPicPr>
                      <p:cNvPr id="4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538" y="5083175"/>
                        <a:ext cx="503237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6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5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1" name="Content Placeholder 2"/>
          <p:cNvSpPr>
            <a:spLocks noGrp="1"/>
          </p:cNvSpPr>
          <p:nvPr>
            <p:ph sz="quarter" idx="1"/>
          </p:nvPr>
        </p:nvSpPr>
        <p:spPr>
          <a:xfrm>
            <a:off x="293688" y="260350"/>
            <a:ext cx="8467725" cy="14049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200"/>
              <a:t>Ex: Two dice are rolled, find the probability of the complement</a:t>
            </a:r>
          </a:p>
          <a:p>
            <a:pPr>
              <a:buFont typeface="Wingdings" pitchFamily="2" charset="2"/>
              <a:buNone/>
            </a:pPr>
            <a:r>
              <a:rPr lang="en-CA" sz="2200"/>
              <a:t>A: event that both dice are even</a:t>
            </a:r>
          </a:p>
          <a:p>
            <a:pPr>
              <a:buFont typeface="Wingdings" pitchFamily="2" charset="2"/>
              <a:buNone/>
            </a:pPr>
            <a:r>
              <a:rPr lang="en-CA" sz="2200"/>
              <a:t>B: event that a sum greater than 8 is rolled</a:t>
            </a:r>
          </a:p>
        </p:txBody>
      </p:sp>
      <p:sp>
        <p:nvSpPr>
          <p:cNvPr id="413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14313" y="1565275"/>
          <a:ext cx="144145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5" imgW="672840" imgH="304560" progId="Equation.DSMT4">
                  <p:embed/>
                </p:oleObj>
              </mc:Choice>
              <mc:Fallback>
                <p:oleObj name="Equation" r:id="rId5" imgW="672840" imgH="30456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1565275"/>
                        <a:ext cx="1441450" cy="652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2"/>
          <p:cNvGraphicFramePr>
            <a:graphicFrameLocks noChangeAspect="1"/>
          </p:cNvGraphicFramePr>
          <p:nvPr/>
        </p:nvGraphicFramePr>
        <p:xfrm>
          <a:off x="168275" y="4381500"/>
          <a:ext cx="154622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7" imgW="723600" imgH="304560" progId="Equation.DSMT4">
                  <p:embed/>
                </p:oleObj>
              </mc:Choice>
              <mc:Fallback>
                <p:oleObj name="Equation" r:id="rId7" imgW="723600" imgH="304560" progId="Equation.DSMT4">
                  <p:embed/>
                  <p:pic>
                    <p:nvPicPr>
                      <p:cNvPr id="409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" y="4381500"/>
                        <a:ext cx="1546225" cy="652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 descr="dice chart 2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95825" y="1460500"/>
            <a:ext cx="4010025" cy="3432175"/>
          </a:xfrm>
          <a:prstGeom prst="rect">
            <a:avLst/>
          </a:prstGeom>
          <a:solidFill>
            <a:schemeClr val="bg1">
              <a:alpha val="52156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4103" name="TextBox 6"/>
          <p:cNvSpPr txBox="1">
            <a:spLocks noChangeArrowheads="1"/>
          </p:cNvSpPr>
          <p:nvPr/>
        </p:nvSpPr>
        <p:spPr bwMode="auto">
          <a:xfrm>
            <a:off x="177800" y="2306638"/>
            <a:ext cx="4532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Probability that the both dice is not even</a:t>
            </a:r>
          </a:p>
        </p:txBody>
      </p:sp>
      <p:sp>
        <p:nvSpPr>
          <p:cNvPr id="4104" name="TextBox 7"/>
          <p:cNvSpPr txBox="1">
            <a:spLocks noChangeArrowheads="1"/>
          </p:cNvSpPr>
          <p:nvPr/>
        </p:nvSpPr>
        <p:spPr bwMode="auto">
          <a:xfrm>
            <a:off x="109538" y="5146675"/>
            <a:ext cx="5661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Probability that the sum is not greater than 8</a:t>
            </a:r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93675" y="2678113"/>
            <a:ext cx="32162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We can try finding P(A) first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74638" y="3101975"/>
          <a:ext cx="5492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10" imgW="368280" imgH="253800" progId="Equation.DSMT4">
                  <p:embed/>
                </p:oleObj>
              </mc:Choice>
              <mc:Fallback>
                <p:oleObj name="Equation" r:id="rId10" imgW="368280" imgH="253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8" y="3101975"/>
                        <a:ext cx="5492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276225" y="3444875"/>
          <a:ext cx="5492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2" imgW="368280" imgH="253800" progId="Equation.DSMT4">
                  <p:embed/>
                </p:oleObj>
              </mc:Choice>
              <mc:Fallback>
                <p:oleObj name="Equation" r:id="rId12" imgW="368280" imgH="253800" progId="Equation.DSMT4">
                  <p:embed/>
                  <p:pic>
                    <p:nvPicPr>
                      <p:cNvPr id="1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" y="3444875"/>
                        <a:ext cx="549275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306388" y="3802063"/>
          <a:ext cx="5492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4" imgW="368280" imgH="253800" progId="Equation.DSMT4">
                  <p:embed/>
                </p:oleObj>
              </mc:Choice>
              <mc:Fallback>
                <p:oleObj name="Equation" r:id="rId14" imgW="368280" imgH="253800" progId="Equation.DSMT4">
                  <p:embed/>
                  <p:pic>
                    <p:nvPicPr>
                      <p:cNvPr id="1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8" y="3802063"/>
                        <a:ext cx="549275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/>
        </p:nvGraphicFramePr>
        <p:xfrm>
          <a:off x="849313" y="3090863"/>
          <a:ext cx="5492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6" imgW="368280" imgH="253800" progId="Equation.DSMT4">
                  <p:embed/>
                </p:oleObj>
              </mc:Choice>
              <mc:Fallback>
                <p:oleObj name="Equation" r:id="rId16" imgW="368280" imgH="253800" progId="Equation.DSMT4">
                  <p:embed/>
                  <p:pic>
                    <p:nvPicPr>
                      <p:cNvPr id="1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3090863"/>
                        <a:ext cx="5492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852488" y="3433763"/>
          <a:ext cx="54768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8" imgW="368280" imgH="253800" progId="Equation.DSMT4">
                  <p:embed/>
                </p:oleObj>
              </mc:Choice>
              <mc:Fallback>
                <p:oleObj name="Equation" r:id="rId18" imgW="368280" imgH="253800" progId="Equation.DSMT4">
                  <p:embed/>
                  <p:pic>
                    <p:nvPicPr>
                      <p:cNvPr id="1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488" y="3433763"/>
                        <a:ext cx="547687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881063" y="3790950"/>
          <a:ext cx="5492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20" imgW="368280" imgH="253800" progId="Equation.DSMT4">
                  <p:embed/>
                </p:oleObj>
              </mc:Choice>
              <mc:Fallback>
                <p:oleObj name="Equation" r:id="rId20" imgW="368280" imgH="253800" progId="Equation.DSMT4">
                  <p:embed/>
                  <p:pic>
                    <p:nvPicPr>
                      <p:cNvPr id="1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063" y="3790950"/>
                        <a:ext cx="5492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1452563" y="3078163"/>
          <a:ext cx="5492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2" imgW="368280" imgH="253800" progId="Equation.DSMT4">
                  <p:embed/>
                </p:oleObj>
              </mc:Choice>
              <mc:Fallback>
                <p:oleObj name="Equation" r:id="rId22" imgW="368280" imgH="253800" progId="Equation.DSMT4">
                  <p:embed/>
                  <p:pic>
                    <p:nvPicPr>
                      <p:cNvPr id="1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563" y="3078163"/>
                        <a:ext cx="549275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/>
        </p:nvGraphicFramePr>
        <p:xfrm>
          <a:off x="1454150" y="3422650"/>
          <a:ext cx="5492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4" imgW="368280" imgH="253800" progId="Equation.DSMT4">
                  <p:embed/>
                </p:oleObj>
              </mc:Choice>
              <mc:Fallback>
                <p:oleObj name="Equation" r:id="rId24" imgW="368280" imgH="253800" progId="Equation.DSMT4">
                  <p:embed/>
                  <p:pic>
                    <p:nvPicPr>
                      <p:cNvPr id="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3422650"/>
                        <a:ext cx="5492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/>
          <p:cNvGraphicFramePr>
            <a:graphicFrameLocks noChangeAspect="1"/>
          </p:cNvGraphicFramePr>
          <p:nvPr/>
        </p:nvGraphicFramePr>
        <p:xfrm>
          <a:off x="1443038" y="3779838"/>
          <a:ext cx="5492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6" imgW="368280" imgH="253800" progId="Equation.DSMT4">
                  <p:embed/>
                </p:oleObj>
              </mc:Choice>
              <mc:Fallback>
                <p:oleObj name="Equation" r:id="rId26" imgW="368280" imgH="253800" progId="Equation.DSMT4">
                  <p:embed/>
                  <p:pic>
                    <p:nvPicPr>
                      <p:cNvPr id="1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3779838"/>
                        <a:ext cx="5492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ight Brace 18"/>
          <p:cNvSpPr/>
          <p:nvPr/>
        </p:nvSpPr>
        <p:spPr>
          <a:xfrm>
            <a:off x="1911350" y="3098800"/>
            <a:ext cx="422275" cy="995363"/>
          </a:xfrm>
          <a:prstGeom prst="rightBrace">
            <a:avLst>
              <a:gd name="adj1" fmla="val 46795"/>
              <a:gd name="adj2" fmla="val 50000"/>
            </a:avLst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" name="Object 9"/>
          <p:cNvGraphicFramePr>
            <a:graphicFrameLocks noChangeAspect="1"/>
          </p:cNvGraphicFramePr>
          <p:nvPr/>
        </p:nvGraphicFramePr>
        <p:xfrm>
          <a:off x="2393950" y="3370263"/>
          <a:ext cx="94773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8" imgW="507960" imgH="253800" progId="Equation.DSMT4">
                  <p:embed/>
                </p:oleObj>
              </mc:Choice>
              <mc:Fallback>
                <p:oleObj name="Equation" r:id="rId28" imgW="507960" imgH="253800" progId="Equation.DSMT4">
                  <p:embed/>
                  <p:pic>
                    <p:nvPicPr>
                      <p:cNvPr id="2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3370263"/>
                        <a:ext cx="947738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9"/>
          <p:cNvGraphicFramePr>
            <a:graphicFrameLocks noChangeAspect="1"/>
          </p:cNvGraphicFramePr>
          <p:nvPr/>
        </p:nvGraphicFramePr>
        <p:xfrm>
          <a:off x="3370263" y="3227388"/>
          <a:ext cx="403225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0" imgW="215640" imgH="393480" progId="Equation.DSMT4">
                  <p:embed/>
                </p:oleObj>
              </mc:Choice>
              <mc:Fallback>
                <p:oleObj name="Equation" r:id="rId30" imgW="215640" imgH="393480" progId="Equation.DSMT4">
                  <p:embed/>
                  <p:pic>
                    <p:nvPicPr>
                      <p:cNvPr id="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3" y="3227388"/>
                        <a:ext cx="403225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/>
        </p:nvGraphicFramePr>
        <p:xfrm>
          <a:off x="1819275" y="1654175"/>
          <a:ext cx="1065213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2" imgW="571320" imgH="253800" progId="Equation.DSMT4">
                  <p:embed/>
                </p:oleObj>
              </mc:Choice>
              <mc:Fallback>
                <p:oleObj name="Equation" r:id="rId32" imgW="571320" imgH="253800" progId="Equation.DSMT4">
                  <p:embed/>
                  <p:pic>
                    <p:nvPicPr>
                      <p:cNvPr id="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1654175"/>
                        <a:ext cx="1065213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/>
          <p:cNvGraphicFramePr>
            <a:graphicFrameLocks noChangeAspect="1"/>
          </p:cNvGraphicFramePr>
          <p:nvPr/>
        </p:nvGraphicFramePr>
        <p:xfrm>
          <a:off x="2212975" y="1406525"/>
          <a:ext cx="66675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4" imgW="215640" imgH="393480" progId="Equation.DSMT4">
                  <p:embed/>
                </p:oleObj>
              </mc:Choice>
              <mc:Fallback>
                <p:oleObj name="Equation" r:id="rId34" imgW="215640" imgH="393480" progId="Equation.DSMT4">
                  <p:embed/>
                  <p:pic>
                    <p:nvPicPr>
                      <p:cNvPr id="2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975" y="1406525"/>
                        <a:ext cx="666750" cy="9048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9"/>
          <p:cNvGraphicFramePr>
            <a:graphicFrameLocks noChangeAspect="1"/>
          </p:cNvGraphicFramePr>
          <p:nvPr/>
        </p:nvGraphicFramePr>
        <p:xfrm>
          <a:off x="2906713" y="1450975"/>
          <a:ext cx="76517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5" imgW="342720" imgH="393480" progId="Equation.DSMT4">
                  <p:embed/>
                </p:oleObj>
              </mc:Choice>
              <mc:Fallback>
                <p:oleObj name="Equation" r:id="rId35" imgW="342720" imgH="393480" progId="Equation.DSMT4">
                  <p:embed/>
                  <p:pic>
                    <p:nvPicPr>
                      <p:cNvPr id="2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1450975"/>
                        <a:ext cx="765175" cy="8223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9"/>
          <p:cNvGraphicFramePr>
            <a:graphicFrameLocks noChangeAspect="1"/>
          </p:cNvGraphicFramePr>
          <p:nvPr/>
        </p:nvGraphicFramePr>
        <p:xfrm>
          <a:off x="3684588" y="1400175"/>
          <a:ext cx="68262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7" imgW="266400" imgH="393480" progId="Equation.DSMT4">
                  <p:embed/>
                </p:oleObj>
              </mc:Choice>
              <mc:Fallback>
                <p:oleObj name="Equation" r:id="rId37" imgW="266400" imgH="393480" progId="Equation.DSMT4">
                  <p:embed/>
                  <p:pic>
                    <p:nvPicPr>
                      <p:cNvPr id="2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8" y="1400175"/>
                        <a:ext cx="682625" cy="9429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7"/>
          <p:cNvSpPr txBox="1">
            <a:spLocks noChangeArrowheads="1"/>
          </p:cNvSpPr>
          <p:nvPr/>
        </p:nvSpPr>
        <p:spPr bwMode="auto">
          <a:xfrm>
            <a:off x="4724400" y="5708650"/>
            <a:ext cx="31638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This means that the sum is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less than or equal to 8</a:t>
            </a:r>
          </a:p>
        </p:txBody>
      </p:sp>
      <p:graphicFrame>
        <p:nvGraphicFramePr>
          <p:cNvPr id="28" name="Object 9"/>
          <p:cNvGraphicFramePr>
            <a:graphicFrameLocks noChangeAspect="1"/>
          </p:cNvGraphicFramePr>
          <p:nvPr/>
        </p:nvGraphicFramePr>
        <p:xfrm>
          <a:off x="312738" y="5668963"/>
          <a:ext cx="53022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9" imgW="355320" imgH="253800" progId="Equation.DSMT4">
                  <p:embed/>
                </p:oleObj>
              </mc:Choice>
              <mc:Fallback>
                <p:oleObj name="Equation" r:id="rId39" imgW="355320" imgH="253800" progId="Equation.DSMT4">
                  <p:embed/>
                  <p:pic>
                    <p:nvPicPr>
                      <p:cNvPr id="2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8" y="5668963"/>
                        <a:ext cx="530225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9"/>
          <p:cNvGraphicFramePr>
            <a:graphicFrameLocks noChangeAspect="1"/>
          </p:cNvGraphicFramePr>
          <p:nvPr/>
        </p:nvGraphicFramePr>
        <p:xfrm>
          <a:off x="306388" y="6013450"/>
          <a:ext cx="5492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41" imgW="368280" imgH="253800" progId="Equation.DSMT4">
                  <p:embed/>
                </p:oleObj>
              </mc:Choice>
              <mc:Fallback>
                <p:oleObj name="Equation" r:id="rId41" imgW="368280" imgH="253800" progId="Equation.DSMT4">
                  <p:embed/>
                  <p:pic>
                    <p:nvPicPr>
                      <p:cNvPr id="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8" y="6013450"/>
                        <a:ext cx="5492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9"/>
          <p:cNvGraphicFramePr>
            <a:graphicFrameLocks noChangeAspect="1"/>
          </p:cNvGraphicFramePr>
          <p:nvPr/>
        </p:nvGraphicFramePr>
        <p:xfrm>
          <a:off x="334963" y="6370638"/>
          <a:ext cx="5492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43" imgW="368280" imgH="253800" progId="Equation.DSMT4">
                  <p:embed/>
                </p:oleObj>
              </mc:Choice>
              <mc:Fallback>
                <p:oleObj name="Equation" r:id="rId43" imgW="368280" imgH="253800" progId="Equation.DSMT4">
                  <p:embed/>
                  <p:pic>
                    <p:nvPicPr>
                      <p:cNvPr id="3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3" y="6370638"/>
                        <a:ext cx="5492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9"/>
          <p:cNvGraphicFramePr>
            <a:graphicFrameLocks noChangeAspect="1"/>
          </p:cNvGraphicFramePr>
          <p:nvPr/>
        </p:nvGraphicFramePr>
        <p:xfrm>
          <a:off x="889000" y="5657850"/>
          <a:ext cx="53022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45" imgW="355320" imgH="253800" progId="Equation.DSMT4">
                  <p:embed/>
                </p:oleObj>
              </mc:Choice>
              <mc:Fallback>
                <p:oleObj name="Equation" r:id="rId45" imgW="355320" imgH="253800" progId="Equation.DSMT4">
                  <p:embed/>
                  <p:pic>
                    <p:nvPicPr>
                      <p:cNvPr id="3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5657850"/>
                        <a:ext cx="530225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9"/>
          <p:cNvGraphicFramePr>
            <a:graphicFrameLocks noChangeAspect="1"/>
          </p:cNvGraphicFramePr>
          <p:nvPr/>
        </p:nvGraphicFramePr>
        <p:xfrm>
          <a:off x="881063" y="6002338"/>
          <a:ext cx="5492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47" imgW="368280" imgH="253800" progId="Equation.DSMT4">
                  <p:embed/>
                </p:oleObj>
              </mc:Choice>
              <mc:Fallback>
                <p:oleObj name="Equation" r:id="rId47" imgW="368280" imgH="253800" progId="Equation.DSMT4">
                  <p:embed/>
                  <p:pic>
                    <p:nvPicPr>
                      <p:cNvPr id="3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063" y="6002338"/>
                        <a:ext cx="5492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9"/>
          <p:cNvGraphicFramePr>
            <a:graphicFrameLocks noChangeAspect="1"/>
          </p:cNvGraphicFramePr>
          <p:nvPr/>
        </p:nvGraphicFramePr>
        <p:xfrm>
          <a:off x="920750" y="6359525"/>
          <a:ext cx="5302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49" imgW="355320" imgH="253800" progId="Equation.DSMT4">
                  <p:embed/>
                </p:oleObj>
              </mc:Choice>
              <mc:Fallback>
                <p:oleObj name="Equation" r:id="rId49" imgW="355320" imgH="253800" progId="Equation.DSMT4">
                  <p:embed/>
                  <p:pic>
                    <p:nvPicPr>
                      <p:cNvPr id="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6359525"/>
                        <a:ext cx="53022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9"/>
          <p:cNvGraphicFramePr>
            <a:graphicFrameLocks noChangeAspect="1"/>
          </p:cNvGraphicFramePr>
          <p:nvPr/>
        </p:nvGraphicFramePr>
        <p:xfrm>
          <a:off x="1482725" y="5646738"/>
          <a:ext cx="5476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51" imgW="368280" imgH="253800" progId="Equation.DSMT4">
                  <p:embed/>
                </p:oleObj>
              </mc:Choice>
              <mc:Fallback>
                <p:oleObj name="Equation" r:id="rId51" imgW="368280" imgH="253800" progId="Equation.DSMT4">
                  <p:embed/>
                  <p:pic>
                    <p:nvPicPr>
                      <p:cNvPr id="3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5646738"/>
                        <a:ext cx="547688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9"/>
          <p:cNvGraphicFramePr>
            <a:graphicFrameLocks noChangeAspect="1"/>
          </p:cNvGraphicFramePr>
          <p:nvPr/>
        </p:nvGraphicFramePr>
        <p:xfrm>
          <a:off x="1493838" y="5989638"/>
          <a:ext cx="53022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3" imgW="355320" imgH="253800" progId="Equation.DSMT4">
                  <p:embed/>
                </p:oleObj>
              </mc:Choice>
              <mc:Fallback>
                <p:oleObj name="Equation" r:id="rId53" imgW="355320" imgH="253800" progId="Equation.DSMT4">
                  <p:embed/>
                  <p:pic>
                    <p:nvPicPr>
                      <p:cNvPr id="3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5989638"/>
                        <a:ext cx="530225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9"/>
          <p:cNvGraphicFramePr>
            <a:graphicFrameLocks noChangeAspect="1"/>
          </p:cNvGraphicFramePr>
          <p:nvPr/>
        </p:nvGraphicFramePr>
        <p:xfrm>
          <a:off x="1482725" y="6346825"/>
          <a:ext cx="53022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5" imgW="355320" imgH="253800" progId="Equation.DSMT4">
                  <p:embed/>
                </p:oleObj>
              </mc:Choice>
              <mc:Fallback>
                <p:oleObj name="Equation" r:id="rId55" imgW="355320" imgH="253800" progId="Equation.DSMT4">
                  <p:embed/>
                  <p:pic>
                    <p:nvPicPr>
                      <p:cNvPr id="3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6346825"/>
                        <a:ext cx="530225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ight Brace 36"/>
          <p:cNvSpPr/>
          <p:nvPr/>
        </p:nvSpPr>
        <p:spPr>
          <a:xfrm>
            <a:off x="2513013" y="5665788"/>
            <a:ext cx="423862" cy="996950"/>
          </a:xfrm>
          <a:prstGeom prst="rightBrace">
            <a:avLst>
              <a:gd name="adj1" fmla="val 46795"/>
              <a:gd name="adj2" fmla="val 50000"/>
            </a:avLst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8" name="Object 9"/>
          <p:cNvGraphicFramePr>
            <a:graphicFrameLocks noChangeAspect="1"/>
          </p:cNvGraphicFramePr>
          <p:nvPr/>
        </p:nvGraphicFramePr>
        <p:xfrm>
          <a:off x="2997200" y="5938838"/>
          <a:ext cx="94773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57" imgW="507960" imgH="253800" progId="Equation.DSMT4">
                  <p:embed/>
                </p:oleObj>
              </mc:Choice>
              <mc:Fallback>
                <p:oleObj name="Equation" r:id="rId57" imgW="507960" imgH="253800" progId="Equation.DSMT4">
                  <p:embed/>
                  <p:pic>
                    <p:nvPicPr>
                      <p:cNvPr id="3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5938838"/>
                        <a:ext cx="947738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9"/>
          <p:cNvGraphicFramePr>
            <a:graphicFrameLocks noChangeAspect="1"/>
          </p:cNvGraphicFramePr>
          <p:nvPr/>
        </p:nvGraphicFramePr>
        <p:xfrm>
          <a:off x="3973513" y="5795963"/>
          <a:ext cx="403225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9" imgW="215640" imgH="393480" progId="Equation.DSMT4">
                  <p:embed/>
                </p:oleObj>
              </mc:Choice>
              <mc:Fallback>
                <p:oleObj name="Equation" r:id="rId59" imgW="215640" imgH="393480" progId="Equation.DSMT4">
                  <p:embed/>
                  <p:pic>
                    <p:nvPicPr>
                      <p:cNvPr id="3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513" y="5795963"/>
                        <a:ext cx="403225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9"/>
          <p:cNvGraphicFramePr>
            <a:graphicFrameLocks noChangeAspect="1"/>
          </p:cNvGraphicFramePr>
          <p:nvPr/>
        </p:nvGraphicFramePr>
        <p:xfrm>
          <a:off x="2076450" y="5980113"/>
          <a:ext cx="5492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61" imgW="368280" imgH="253800" progId="Equation.DSMT4">
                  <p:embed/>
                </p:oleObj>
              </mc:Choice>
              <mc:Fallback>
                <p:oleObj name="Equation" r:id="rId61" imgW="368280" imgH="253800" progId="Equation.DSMT4">
                  <p:embed/>
                  <p:pic>
                    <p:nvPicPr>
                      <p:cNvPr id="4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5980113"/>
                        <a:ext cx="549275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9"/>
          <p:cNvGraphicFramePr>
            <a:graphicFrameLocks noChangeAspect="1"/>
          </p:cNvGraphicFramePr>
          <p:nvPr/>
        </p:nvGraphicFramePr>
        <p:xfrm>
          <a:off x="1766888" y="4495800"/>
          <a:ext cx="106521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63" imgW="571320" imgH="253800" progId="Equation.DSMT4">
                  <p:embed/>
                </p:oleObj>
              </mc:Choice>
              <mc:Fallback>
                <p:oleObj name="Equation" r:id="rId63" imgW="571320" imgH="253800" progId="Equation.DSMT4">
                  <p:embed/>
                  <p:pic>
                    <p:nvPicPr>
                      <p:cNvPr id="4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888" y="4495800"/>
                        <a:ext cx="1065212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9"/>
          <p:cNvGraphicFramePr>
            <a:graphicFrameLocks noChangeAspect="1"/>
          </p:cNvGraphicFramePr>
          <p:nvPr/>
        </p:nvGraphicFramePr>
        <p:xfrm>
          <a:off x="2160588" y="4260850"/>
          <a:ext cx="66675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65" imgW="215640" imgH="393480" progId="Equation.DSMT4">
                  <p:embed/>
                </p:oleObj>
              </mc:Choice>
              <mc:Fallback>
                <p:oleObj name="Equation" r:id="rId65" imgW="215640" imgH="393480" progId="Equation.DSMT4">
                  <p:embed/>
                  <p:pic>
                    <p:nvPicPr>
                      <p:cNvPr id="4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4260850"/>
                        <a:ext cx="666750" cy="9048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9"/>
          <p:cNvGraphicFramePr>
            <a:graphicFrameLocks noChangeAspect="1"/>
          </p:cNvGraphicFramePr>
          <p:nvPr/>
        </p:nvGraphicFramePr>
        <p:xfrm>
          <a:off x="2854325" y="4292600"/>
          <a:ext cx="765175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67" imgW="342720" imgH="393480" progId="Equation.DSMT4">
                  <p:embed/>
                </p:oleObj>
              </mc:Choice>
              <mc:Fallback>
                <p:oleObj name="Equation" r:id="rId67" imgW="342720" imgH="393480" progId="Equation.DSMT4">
                  <p:embed/>
                  <p:pic>
                    <p:nvPicPr>
                      <p:cNvPr id="4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325" y="4292600"/>
                        <a:ext cx="765175" cy="8207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9"/>
          <p:cNvGraphicFramePr>
            <a:graphicFrameLocks noChangeAspect="1"/>
          </p:cNvGraphicFramePr>
          <p:nvPr/>
        </p:nvGraphicFramePr>
        <p:xfrm>
          <a:off x="3581400" y="4240213"/>
          <a:ext cx="8128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69" imgW="317160" imgH="393480" progId="Equation.DSMT4">
                  <p:embed/>
                </p:oleObj>
              </mc:Choice>
              <mc:Fallback>
                <p:oleObj name="Equation" r:id="rId69" imgW="317160" imgH="393480" progId="Equation.DSMT4">
                  <p:embed/>
                  <p:pic>
                    <p:nvPicPr>
                      <p:cNvPr id="4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240213"/>
                        <a:ext cx="812800" cy="9429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/>
      <p:bldP spid="9" grpId="0"/>
      <p:bldP spid="19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11163" y="2336800"/>
            <a:ext cx="3838575" cy="23399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35875" cy="776287"/>
          </a:xfrm>
        </p:spPr>
        <p:txBody>
          <a:bodyPr/>
          <a:lstStyle/>
          <a:p>
            <a:pPr>
              <a:defRPr/>
            </a:pPr>
            <a:r>
              <a:rPr lang="en-CA" dirty="0"/>
              <a:t>Related Events with Venn Diagrams</a:t>
            </a:r>
          </a:p>
        </p:txBody>
      </p:sp>
      <p:sp>
        <p:nvSpPr>
          <p:cNvPr id="4" name="Rectangle 3"/>
          <p:cNvSpPr/>
          <p:nvPr/>
        </p:nvSpPr>
        <p:spPr>
          <a:xfrm>
            <a:off x="409575" y="2347913"/>
            <a:ext cx="3821113" cy="2319337"/>
          </a:xfrm>
          <a:prstGeom prst="rect">
            <a:avLst/>
          </a:prstGeom>
          <a:solidFill>
            <a:srgbClr val="00B050">
              <a:alpha val="7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" name="Oval 4"/>
          <p:cNvSpPr/>
          <p:nvPr/>
        </p:nvSpPr>
        <p:spPr>
          <a:xfrm>
            <a:off x="668338" y="2620963"/>
            <a:ext cx="1800225" cy="1798637"/>
          </a:xfrm>
          <a:prstGeom prst="ellipse">
            <a:avLst/>
          </a:prstGeom>
          <a:solidFill>
            <a:srgbClr val="00B0F0">
              <a:alpha val="7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Oval 6"/>
          <p:cNvSpPr/>
          <p:nvPr/>
        </p:nvSpPr>
        <p:spPr>
          <a:xfrm>
            <a:off x="1966913" y="2649538"/>
            <a:ext cx="1800225" cy="1800225"/>
          </a:xfrm>
          <a:prstGeom prst="ellipse">
            <a:avLst/>
          </a:prstGeom>
          <a:solidFill>
            <a:srgbClr val="00B0F0">
              <a:alpha val="4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198438" y="1136650"/>
            <a:ext cx="8304212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Venn diagrams can be used to describe the sample space of an experiment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4486275" y="1849438"/>
            <a:ext cx="4043363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300" dirty="0">
                <a:latin typeface="+mj-lt"/>
                <a:cs typeface="+mn-cs"/>
              </a:rPr>
              <a:t>Everything in this circle is </a:t>
            </a:r>
            <a:r>
              <a:rPr lang="en-CA" sz="2300" b="1" dirty="0">
                <a:solidFill>
                  <a:srgbClr val="FF0000"/>
                </a:solidFill>
                <a:latin typeface="+mj-lt"/>
                <a:cs typeface="+mn-cs"/>
              </a:rPr>
              <a:t>event</a:t>
            </a:r>
            <a:r>
              <a:rPr lang="en-CA" sz="2300" dirty="0">
                <a:latin typeface="+mj-lt"/>
                <a:cs typeface="+mn-cs"/>
              </a:rPr>
              <a:t> </a:t>
            </a:r>
            <a:r>
              <a:rPr lang="en-CA" sz="2300" b="1" dirty="0">
                <a:solidFill>
                  <a:srgbClr val="FF0000"/>
                </a:solidFill>
                <a:latin typeface="+mj-lt"/>
                <a:cs typeface="+mn-cs"/>
              </a:rPr>
              <a:t>A</a:t>
            </a:r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1214438" y="3197225"/>
          <a:ext cx="455612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52280" imgH="164880" progId="Equation.DSMT4">
                  <p:embed/>
                </p:oleObj>
              </mc:Choice>
              <mc:Fallback>
                <p:oleObj name="Equation" r:id="rId4" imgW="152280" imgH="16488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3197225"/>
                        <a:ext cx="455612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4489450" y="3448050"/>
            <a:ext cx="4043363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300" dirty="0">
                <a:latin typeface="+mj-lt"/>
                <a:cs typeface="+mn-cs"/>
              </a:rPr>
              <a:t>Everything in the right circle is </a:t>
            </a:r>
            <a:r>
              <a:rPr lang="en-CA" sz="2300" b="1" dirty="0">
                <a:solidFill>
                  <a:srgbClr val="FF0000"/>
                </a:solidFill>
                <a:latin typeface="+mj-lt"/>
                <a:cs typeface="+mn-cs"/>
              </a:rPr>
              <a:t>event B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284663" y="2643188"/>
            <a:ext cx="47371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300" dirty="0">
                <a:latin typeface="+mj-lt"/>
                <a:cs typeface="+mn-cs"/>
              </a:rPr>
              <a:t>Everything outside of this  circle is the </a:t>
            </a:r>
            <a:r>
              <a:rPr lang="en-CA" sz="2300" b="1" dirty="0">
                <a:solidFill>
                  <a:srgbClr val="FF0000"/>
                </a:solidFill>
                <a:latin typeface="+mj-lt"/>
                <a:cs typeface="+mn-cs"/>
              </a:rPr>
              <a:t>complement of A</a:t>
            </a:r>
          </a:p>
        </p:txBody>
      </p:sp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3073400" y="3141663"/>
          <a:ext cx="455613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152280" imgH="203040" progId="Equation.DSMT4">
                  <p:embed/>
                </p:oleObj>
              </mc:Choice>
              <mc:Fallback>
                <p:oleObj name="Equation" r:id="rId6" imgW="152280" imgH="203040" progId="Equation.DSMT4">
                  <p:embed/>
                  <p:pic>
                    <p:nvPicPr>
                      <p:cNvPr id="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3141663"/>
                        <a:ext cx="455613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4505325" y="4283075"/>
            <a:ext cx="4043363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300" dirty="0">
                <a:latin typeface="+mj-lt"/>
                <a:cs typeface="+mn-cs"/>
              </a:rPr>
              <a:t>Everything in both circles is known as </a:t>
            </a:r>
            <a:r>
              <a:rPr lang="en-CA" sz="2300" b="1" dirty="0">
                <a:solidFill>
                  <a:srgbClr val="FF0000"/>
                </a:solidFill>
                <a:latin typeface="+mj-lt"/>
                <a:cs typeface="+mn-cs"/>
              </a:rPr>
              <a:t>“A or B”</a:t>
            </a:r>
          </a:p>
        </p:txBody>
      </p:sp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2667000" y="3201988"/>
          <a:ext cx="45561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152280" imgH="164880" progId="Equation.DSMT4">
                  <p:embed/>
                </p:oleObj>
              </mc:Choice>
              <mc:Fallback>
                <p:oleObj name="Equation" r:id="rId8" imgW="152280" imgH="16488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201988"/>
                        <a:ext cx="455613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671513" y="2622550"/>
            <a:ext cx="3098800" cy="1830388"/>
            <a:chOff x="1640002" y="4574321"/>
            <a:chExt cx="3098813" cy="1829570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1640002" y="4574321"/>
              <a:ext cx="3098813" cy="1829570"/>
              <a:chOff x="1694594" y="3946516"/>
              <a:chExt cx="3098813" cy="182957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1694594" y="3946516"/>
                <a:ext cx="1800233" cy="179942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2993174" y="3976666"/>
                <a:ext cx="1800233" cy="179942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29" name="Rectangle 28"/>
            <p:cNvSpPr/>
            <p:nvPr/>
          </p:nvSpPr>
          <p:spPr>
            <a:xfrm>
              <a:off x="2770307" y="4872638"/>
              <a:ext cx="736603" cy="12281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" name="Group 23"/>
          <p:cNvGrpSpPr/>
          <p:nvPr/>
        </p:nvGrpSpPr>
        <p:grpSpPr>
          <a:xfrm>
            <a:off x="708898" y="2635719"/>
            <a:ext cx="3036837" cy="1792979"/>
            <a:chOff x="1694594" y="3946516"/>
            <a:chExt cx="3098813" cy="1829570"/>
          </a:xfrm>
          <a:solidFill>
            <a:srgbClr val="00B0F0"/>
          </a:solidFill>
        </p:grpSpPr>
        <p:sp>
          <p:nvSpPr>
            <p:cNvPr id="25" name="Oval 24"/>
            <p:cNvSpPr/>
            <p:nvPr/>
          </p:nvSpPr>
          <p:spPr>
            <a:xfrm>
              <a:off x="1694594" y="3946516"/>
              <a:ext cx="1800000" cy="1800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6" name="Oval 25"/>
            <p:cNvSpPr/>
            <p:nvPr/>
          </p:nvSpPr>
          <p:spPr>
            <a:xfrm>
              <a:off x="2993407" y="3976086"/>
              <a:ext cx="1800000" cy="1800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35845" name="Object 2"/>
          <p:cNvGraphicFramePr>
            <a:graphicFrameLocks noChangeAspect="1"/>
          </p:cNvGraphicFramePr>
          <p:nvPr/>
        </p:nvGraphicFramePr>
        <p:xfrm>
          <a:off x="1531938" y="3195638"/>
          <a:ext cx="14097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482400" imgH="177480" progId="Equation.DSMT4">
                  <p:embed/>
                </p:oleObj>
              </mc:Choice>
              <mc:Fallback>
                <p:oleObj name="Equation" r:id="rId10" imgW="482400" imgH="177480" progId="Equation.DSMT4">
                  <p:embed/>
                  <p:pic>
                    <p:nvPicPr>
                      <p:cNvPr id="358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938" y="3195638"/>
                        <a:ext cx="140970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4189413" y="5145088"/>
            <a:ext cx="4695825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300" dirty="0">
                <a:latin typeface="+mj-lt"/>
                <a:cs typeface="+mn-cs"/>
              </a:rPr>
              <a:t>Everything inside both circles at the same time is known as </a:t>
            </a:r>
            <a:br>
              <a:rPr lang="en-CA" sz="2300" dirty="0">
                <a:latin typeface="+mj-lt"/>
                <a:cs typeface="+mn-cs"/>
              </a:rPr>
            </a:br>
            <a:r>
              <a:rPr lang="en-CA" sz="2300" b="1" dirty="0">
                <a:solidFill>
                  <a:srgbClr val="FF0000"/>
                </a:solidFill>
                <a:latin typeface="+mj-lt"/>
                <a:cs typeface="+mn-cs"/>
              </a:rPr>
              <a:t>“A and B”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673100" y="2633663"/>
            <a:ext cx="3098800" cy="1830387"/>
            <a:chOff x="1694594" y="3946516"/>
            <a:chExt cx="3098813" cy="1829570"/>
          </a:xfrm>
        </p:grpSpPr>
        <p:sp>
          <p:nvSpPr>
            <p:cNvPr id="36" name="Oval 35"/>
            <p:cNvSpPr/>
            <p:nvPr/>
          </p:nvSpPr>
          <p:spPr>
            <a:xfrm>
              <a:off x="1694594" y="3946516"/>
              <a:ext cx="1800233" cy="17994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7" name="Oval 36"/>
            <p:cNvSpPr/>
            <p:nvPr/>
          </p:nvSpPr>
          <p:spPr>
            <a:xfrm>
              <a:off x="2993174" y="3976665"/>
              <a:ext cx="1800233" cy="17994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10" name="Group 39"/>
          <p:cNvGrpSpPr>
            <a:grpSpLocks/>
          </p:cNvGrpSpPr>
          <p:nvPr/>
        </p:nvGrpSpPr>
        <p:grpSpPr bwMode="auto">
          <a:xfrm>
            <a:off x="682625" y="2633663"/>
            <a:ext cx="3098800" cy="1814512"/>
            <a:chOff x="3780428" y="0"/>
            <a:chExt cx="3098811" cy="1813648"/>
          </a:xfrm>
        </p:grpSpPr>
        <p:sp>
          <p:nvSpPr>
            <p:cNvPr id="38" name="Chord 37"/>
            <p:cNvSpPr/>
            <p:nvPr/>
          </p:nvSpPr>
          <p:spPr>
            <a:xfrm>
              <a:off x="3780428" y="0"/>
              <a:ext cx="1800231" cy="1799368"/>
            </a:xfrm>
            <a:prstGeom prst="chord">
              <a:avLst>
                <a:gd name="adj1" fmla="val 18862267"/>
                <a:gd name="adj2" fmla="val 2656079"/>
              </a:avLst>
            </a:prstGeom>
            <a:solidFill>
              <a:srgbClr val="00B0F0">
                <a:alpha val="7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9" name="Chord 38"/>
            <p:cNvSpPr/>
            <p:nvPr/>
          </p:nvSpPr>
          <p:spPr>
            <a:xfrm flipH="1">
              <a:off x="5079008" y="14280"/>
              <a:ext cx="1800231" cy="1799368"/>
            </a:xfrm>
            <a:prstGeom prst="chord">
              <a:avLst>
                <a:gd name="adj1" fmla="val 18937711"/>
                <a:gd name="adj2" fmla="val 2656079"/>
              </a:avLst>
            </a:prstGeom>
            <a:solidFill>
              <a:srgbClr val="00B0F0">
                <a:alpha val="7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1414463" y="3197225"/>
          <a:ext cx="1706562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583920" imgH="177480" progId="Equation.DSMT4">
                  <p:embed/>
                </p:oleObj>
              </mc:Choice>
              <mc:Fallback>
                <p:oleObj name="Equation" r:id="rId12" imgW="583920" imgH="177480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463" y="3197225"/>
                        <a:ext cx="1706562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4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" grpId="0" animBg="1"/>
      <p:bldP spid="4" grpId="1" animBg="1"/>
      <p:bldP spid="5" grpId="0" animBg="1"/>
      <p:bldP spid="5" grpId="1" animBg="1"/>
      <p:bldP spid="7" grpId="0" animBg="1"/>
      <p:bldP spid="7" grpId="1" animBg="1"/>
      <p:bldP spid="18" grpId="0"/>
      <p:bldP spid="20" grpId="0"/>
      <p:bldP spid="21" grpId="0"/>
      <p:bldP spid="23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5102225" y="4665663"/>
            <a:ext cx="2860675" cy="1906587"/>
          </a:xfrm>
          <a:prstGeom prst="rect">
            <a:avLst/>
          </a:prstGeom>
          <a:solidFill>
            <a:srgbClr val="00B050">
              <a:alpha val="61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1" name="Rectangle 40"/>
          <p:cNvSpPr/>
          <p:nvPr/>
        </p:nvSpPr>
        <p:spPr>
          <a:xfrm>
            <a:off x="5045075" y="1865313"/>
            <a:ext cx="2860675" cy="1906587"/>
          </a:xfrm>
          <a:prstGeom prst="rect">
            <a:avLst/>
          </a:prstGeom>
          <a:solidFill>
            <a:srgbClr val="00B050">
              <a:alpha val="61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388" y="287338"/>
            <a:ext cx="8237537" cy="884237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Ex: Shade the </a:t>
            </a:r>
            <a:r>
              <a:rPr lang="en-CA" sz="2500" dirty="0" err="1"/>
              <a:t>venn</a:t>
            </a:r>
            <a:r>
              <a:rPr lang="en-CA" sz="2500" dirty="0"/>
              <a:t> diagrams for each of the following Probabilities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1000125" y="1296988"/>
          <a:ext cx="19050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850680" imgH="304560" progId="Equation.DSMT4">
                  <p:embed/>
                </p:oleObj>
              </mc:Choice>
              <mc:Fallback>
                <p:oleObj name="Equation" r:id="rId4" imgW="850680" imgH="304560" progId="Equation.DSMT4">
                  <p:embed/>
                  <p:pic>
                    <p:nvPicPr>
                      <p:cNvPr id="717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1296988"/>
                        <a:ext cx="1905000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4"/>
          <p:cNvGraphicFramePr>
            <a:graphicFrameLocks noChangeAspect="1"/>
          </p:cNvGraphicFramePr>
          <p:nvPr/>
        </p:nvGraphicFramePr>
        <p:xfrm>
          <a:off x="5418138" y="1231900"/>
          <a:ext cx="2217737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990360" imgH="304560" progId="Equation.DSMT4">
                  <p:embed/>
                </p:oleObj>
              </mc:Choice>
              <mc:Fallback>
                <p:oleObj name="Equation" r:id="rId6" imgW="990360" imgH="304560" progId="Equation.DSMT4">
                  <p:embed/>
                  <p:pic>
                    <p:nvPicPr>
                      <p:cNvPr id="717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138" y="1231900"/>
                        <a:ext cx="2217737" cy="681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723900" y="4041775"/>
          <a:ext cx="29019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1295280" imgH="304560" progId="Equation.DSMT4">
                  <p:embed/>
                </p:oleObj>
              </mc:Choice>
              <mc:Fallback>
                <p:oleObj name="Equation" r:id="rId8" imgW="1295280" imgH="304560" progId="Equation.DSMT4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4041775"/>
                        <a:ext cx="2901950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"/>
          <p:cNvGraphicFramePr>
            <a:graphicFrameLocks noChangeAspect="1"/>
          </p:cNvGraphicFramePr>
          <p:nvPr/>
        </p:nvGraphicFramePr>
        <p:xfrm>
          <a:off x="5400675" y="4071938"/>
          <a:ext cx="2528888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1130040" imgH="304560" progId="Equation.DSMT4">
                  <p:embed/>
                </p:oleObj>
              </mc:Choice>
              <mc:Fallback>
                <p:oleObj name="Equation" r:id="rId10" imgW="1130040" imgH="304560" progId="Equation.DSMT4">
                  <p:embed/>
                  <p:pic>
                    <p:nvPicPr>
                      <p:cNvPr id="717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4071938"/>
                        <a:ext cx="2528888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714375" y="1860550"/>
            <a:ext cx="2860675" cy="190658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7" name="Rectangle 16"/>
          <p:cNvSpPr/>
          <p:nvPr/>
        </p:nvSpPr>
        <p:spPr>
          <a:xfrm>
            <a:off x="688975" y="4673600"/>
            <a:ext cx="2862263" cy="190658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5099050" y="4676775"/>
            <a:ext cx="2862263" cy="190658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Rectangle 24"/>
          <p:cNvSpPr/>
          <p:nvPr/>
        </p:nvSpPr>
        <p:spPr>
          <a:xfrm>
            <a:off x="5046663" y="1854200"/>
            <a:ext cx="2862262" cy="1905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4" name="Object 8"/>
          <p:cNvGraphicFramePr>
            <a:graphicFrameLocks noChangeAspect="1"/>
          </p:cNvGraphicFramePr>
          <p:nvPr/>
        </p:nvGraphicFramePr>
        <p:xfrm>
          <a:off x="1322388" y="5240338"/>
          <a:ext cx="38576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152280" imgH="164880" progId="Equation.DSMT4">
                  <p:embed/>
                </p:oleObj>
              </mc:Choice>
              <mc:Fallback>
                <p:oleObj name="Equation" r:id="rId12" imgW="152280" imgH="164880" progId="Equation.DSMT4">
                  <p:embed/>
                  <p:pic>
                    <p:nvPicPr>
                      <p:cNvPr id="717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5240338"/>
                        <a:ext cx="385762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8"/>
          <p:cNvGraphicFramePr>
            <a:graphicFrameLocks noChangeAspect="1"/>
          </p:cNvGraphicFramePr>
          <p:nvPr/>
        </p:nvGraphicFramePr>
        <p:xfrm>
          <a:off x="5664200" y="2417763"/>
          <a:ext cx="3873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152280" imgH="164880" progId="Equation.DSMT4">
                  <p:embed/>
                </p:oleObj>
              </mc:Choice>
              <mc:Fallback>
                <p:oleObj name="Equation" r:id="rId14" imgW="152280" imgH="164880" progId="Equation.DSMT4">
                  <p:embed/>
                  <p:pic>
                    <p:nvPicPr>
                      <p:cNvPr id="717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2417763"/>
                        <a:ext cx="3873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6854825" y="2433638"/>
          <a:ext cx="3857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5" imgW="152280" imgH="164880" progId="Equation.DSMT4">
                  <p:embed/>
                </p:oleObj>
              </mc:Choice>
              <mc:Fallback>
                <p:oleObj name="Equation" r:id="rId15" imgW="152280" imgH="164880" progId="Equation.DSMT4">
                  <p:embed/>
                  <p:pic>
                    <p:nvPicPr>
                      <p:cNvPr id="717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4825" y="2433638"/>
                        <a:ext cx="3857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715963" y="1862138"/>
            <a:ext cx="2860675" cy="1906587"/>
          </a:xfrm>
          <a:prstGeom prst="rect">
            <a:avLst/>
          </a:prstGeom>
          <a:solidFill>
            <a:srgbClr val="00B050">
              <a:alpha val="61000"/>
            </a:srgb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" name="Group 23"/>
          <p:cNvGrpSpPr/>
          <p:nvPr/>
        </p:nvGrpSpPr>
        <p:grpSpPr>
          <a:xfrm>
            <a:off x="995503" y="2117102"/>
            <a:ext cx="2170800" cy="1278000"/>
            <a:chOff x="1694594" y="3946516"/>
            <a:chExt cx="3098813" cy="1829570"/>
          </a:xfrm>
          <a:solidFill>
            <a:schemeClr val="bg1"/>
          </a:solidFill>
        </p:grpSpPr>
        <p:sp>
          <p:nvSpPr>
            <p:cNvPr id="32" name="Oval 31"/>
            <p:cNvSpPr/>
            <p:nvPr/>
          </p:nvSpPr>
          <p:spPr>
            <a:xfrm>
              <a:off x="1694594" y="3946516"/>
              <a:ext cx="1800000" cy="1800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3" name="Oval 32"/>
            <p:cNvSpPr/>
            <p:nvPr/>
          </p:nvSpPr>
          <p:spPr>
            <a:xfrm>
              <a:off x="2993407" y="3976086"/>
              <a:ext cx="1800000" cy="1800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7177" name="Object 8"/>
          <p:cNvGraphicFramePr>
            <a:graphicFrameLocks noChangeAspect="1"/>
          </p:cNvGraphicFramePr>
          <p:nvPr/>
        </p:nvGraphicFramePr>
        <p:xfrm>
          <a:off x="1306513" y="2427288"/>
          <a:ext cx="38576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7" imgW="152280" imgH="164880" progId="Equation.DSMT4">
                  <p:embed/>
                </p:oleObj>
              </mc:Choice>
              <mc:Fallback>
                <p:oleObj name="Equation" r:id="rId17" imgW="152280" imgH="164880" progId="Equation.DSMT4">
                  <p:embed/>
                  <p:pic>
                    <p:nvPicPr>
                      <p:cNvPr id="717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3" y="2427288"/>
                        <a:ext cx="385762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8"/>
          <p:cNvGraphicFramePr>
            <a:graphicFrameLocks noChangeAspect="1"/>
          </p:cNvGraphicFramePr>
          <p:nvPr/>
        </p:nvGraphicFramePr>
        <p:xfrm>
          <a:off x="2495550" y="2443163"/>
          <a:ext cx="38735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9" imgW="152280" imgH="164880" progId="Equation.DSMT4">
                  <p:embed/>
                </p:oleObj>
              </mc:Choice>
              <mc:Fallback>
                <p:oleObj name="Equation" r:id="rId19" imgW="152280" imgH="164880" progId="Equation.DSMT4">
                  <p:embed/>
                  <p:pic>
                    <p:nvPicPr>
                      <p:cNvPr id="717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2443163"/>
                        <a:ext cx="387350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1000125" y="2116138"/>
            <a:ext cx="2170113" cy="1279525"/>
            <a:chOff x="1694594" y="3946516"/>
            <a:chExt cx="3098813" cy="1829570"/>
          </a:xfrm>
        </p:grpSpPr>
        <p:sp>
          <p:nvSpPr>
            <p:cNvPr id="10" name="Oval 9"/>
            <p:cNvSpPr/>
            <p:nvPr/>
          </p:nvSpPr>
          <p:spPr>
            <a:xfrm>
              <a:off x="1694594" y="3946516"/>
              <a:ext cx="1799895" cy="180006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1" name="Oval 10"/>
            <p:cNvSpPr/>
            <p:nvPr/>
          </p:nvSpPr>
          <p:spPr>
            <a:xfrm>
              <a:off x="2993512" y="3976024"/>
              <a:ext cx="1799895" cy="180006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334000" y="2108200"/>
            <a:ext cx="2168525" cy="1281113"/>
            <a:chOff x="1694594" y="3946516"/>
            <a:chExt cx="3098813" cy="1829570"/>
          </a:xfrm>
        </p:grpSpPr>
        <p:sp>
          <p:nvSpPr>
            <p:cNvPr id="23" name="Oval 22"/>
            <p:cNvSpPr/>
            <p:nvPr/>
          </p:nvSpPr>
          <p:spPr>
            <a:xfrm>
              <a:off x="1694594" y="3946516"/>
              <a:ext cx="1798946" cy="180009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4" name="Oval 23"/>
            <p:cNvSpPr/>
            <p:nvPr/>
          </p:nvSpPr>
          <p:spPr>
            <a:xfrm>
              <a:off x="2994463" y="3975989"/>
              <a:ext cx="1798944" cy="180009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5349875" y="2144713"/>
            <a:ext cx="2159000" cy="1185862"/>
            <a:chOff x="3780428" y="0"/>
            <a:chExt cx="3098811" cy="1813648"/>
          </a:xfrm>
        </p:grpSpPr>
        <p:sp>
          <p:nvSpPr>
            <p:cNvPr id="39" name="Chord 38"/>
            <p:cNvSpPr/>
            <p:nvPr/>
          </p:nvSpPr>
          <p:spPr>
            <a:xfrm>
              <a:off x="3780428" y="0"/>
              <a:ext cx="1800045" cy="1799081"/>
            </a:xfrm>
            <a:prstGeom prst="chord">
              <a:avLst>
                <a:gd name="adj1" fmla="val 18862267"/>
                <a:gd name="adj2" fmla="val 265607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0" name="Chord 39"/>
            <p:cNvSpPr/>
            <p:nvPr/>
          </p:nvSpPr>
          <p:spPr>
            <a:xfrm flipH="1">
              <a:off x="5079194" y="14567"/>
              <a:ext cx="1800045" cy="1799081"/>
            </a:xfrm>
            <a:prstGeom prst="chord">
              <a:avLst>
                <a:gd name="adj1" fmla="val 18937711"/>
                <a:gd name="adj2" fmla="val 265607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979488" y="4929188"/>
            <a:ext cx="2159000" cy="1290637"/>
            <a:chOff x="4506633" y="2993995"/>
            <a:chExt cx="2158057" cy="1290695"/>
          </a:xfrm>
        </p:grpSpPr>
        <p:sp>
          <p:nvSpPr>
            <p:cNvPr id="45" name="Oval 44"/>
            <p:cNvSpPr/>
            <p:nvPr/>
          </p:nvSpPr>
          <p:spPr bwMode="auto">
            <a:xfrm>
              <a:off x="5406352" y="3024158"/>
              <a:ext cx="1258338" cy="1260532"/>
            </a:xfrm>
            <a:prstGeom prst="ellipse">
              <a:avLst/>
            </a:prstGeom>
            <a:solidFill>
              <a:srgbClr val="00B050">
                <a:alpha val="5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6" name="Chord 45"/>
            <p:cNvSpPr/>
            <p:nvPr/>
          </p:nvSpPr>
          <p:spPr bwMode="auto">
            <a:xfrm>
              <a:off x="4506633" y="2993995"/>
              <a:ext cx="1259924" cy="1260532"/>
            </a:xfrm>
            <a:prstGeom prst="chord">
              <a:avLst>
                <a:gd name="adj1" fmla="val 18862267"/>
                <a:gd name="adj2" fmla="val 278703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7" name="Chord 46"/>
            <p:cNvSpPr/>
            <p:nvPr/>
          </p:nvSpPr>
          <p:spPr bwMode="auto">
            <a:xfrm flipH="1">
              <a:off x="5390484" y="2995582"/>
              <a:ext cx="1259924" cy="1260532"/>
            </a:xfrm>
            <a:prstGeom prst="chord">
              <a:avLst>
                <a:gd name="adj1" fmla="val 18862267"/>
                <a:gd name="adj2" fmla="val 265607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" name="Group 13"/>
          <p:cNvGrpSpPr>
            <a:grpSpLocks/>
          </p:cNvGrpSpPr>
          <p:nvPr/>
        </p:nvGrpSpPr>
        <p:grpSpPr bwMode="auto">
          <a:xfrm>
            <a:off x="976313" y="4929188"/>
            <a:ext cx="2168525" cy="1281112"/>
            <a:chOff x="1694594" y="3946516"/>
            <a:chExt cx="3098813" cy="1829570"/>
          </a:xfrm>
        </p:grpSpPr>
        <p:sp>
          <p:nvSpPr>
            <p:cNvPr id="15" name="Oval 14"/>
            <p:cNvSpPr/>
            <p:nvPr/>
          </p:nvSpPr>
          <p:spPr>
            <a:xfrm>
              <a:off x="1694594" y="3946516"/>
              <a:ext cx="1798944" cy="180009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6" name="Oval 15"/>
            <p:cNvSpPr/>
            <p:nvPr/>
          </p:nvSpPr>
          <p:spPr>
            <a:xfrm>
              <a:off x="2994461" y="3975988"/>
              <a:ext cx="1798946" cy="180009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7179" name="Object 8"/>
          <p:cNvGraphicFramePr>
            <a:graphicFrameLocks noChangeAspect="1"/>
          </p:cNvGraphicFramePr>
          <p:nvPr/>
        </p:nvGraphicFramePr>
        <p:xfrm>
          <a:off x="2511425" y="5256213"/>
          <a:ext cx="3873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1" imgW="152280" imgH="164880" progId="Equation.DSMT4">
                  <p:embed/>
                </p:oleObj>
              </mc:Choice>
              <mc:Fallback>
                <p:oleObj name="Equation" r:id="rId21" imgW="152280" imgH="164880" progId="Equation.DSMT4">
                  <p:embed/>
                  <p:pic>
                    <p:nvPicPr>
                      <p:cNvPr id="717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425" y="5256213"/>
                        <a:ext cx="3873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8"/>
          <p:cNvGraphicFramePr>
            <a:graphicFrameLocks noChangeAspect="1"/>
          </p:cNvGraphicFramePr>
          <p:nvPr/>
        </p:nvGraphicFramePr>
        <p:xfrm>
          <a:off x="5707063" y="5286375"/>
          <a:ext cx="3873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2" imgW="152280" imgH="164880" progId="Equation.DSMT4">
                  <p:embed/>
                </p:oleObj>
              </mc:Choice>
              <mc:Fallback>
                <p:oleObj name="Equation" r:id="rId22" imgW="152280" imgH="164880" progId="Equation.DSMT4">
                  <p:embed/>
                  <p:pic>
                    <p:nvPicPr>
                      <p:cNvPr id="71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063" y="5286375"/>
                        <a:ext cx="3873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49"/>
          <p:cNvGrpSpPr>
            <a:grpSpLocks/>
          </p:cNvGrpSpPr>
          <p:nvPr/>
        </p:nvGrpSpPr>
        <p:grpSpPr bwMode="auto">
          <a:xfrm>
            <a:off x="5395913" y="4916488"/>
            <a:ext cx="2157412" cy="1290637"/>
            <a:chOff x="4506633" y="2993995"/>
            <a:chExt cx="2158057" cy="1290695"/>
          </a:xfrm>
        </p:grpSpPr>
        <p:sp>
          <p:nvSpPr>
            <p:cNvPr id="51" name="Oval 50"/>
            <p:cNvSpPr/>
            <p:nvPr/>
          </p:nvSpPr>
          <p:spPr bwMode="auto">
            <a:xfrm>
              <a:off x="5405427" y="3024158"/>
              <a:ext cx="1259263" cy="12605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2" name="Chord 51"/>
            <p:cNvSpPr/>
            <p:nvPr/>
          </p:nvSpPr>
          <p:spPr bwMode="auto">
            <a:xfrm>
              <a:off x="4506633" y="2993995"/>
              <a:ext cx="1259263" cy="1260532"/>
            </a:xfrm>
            <a:prstGeom prst="chord">
              <a:avLst>
                <a:gd name="adj1" fmla="val 18862267"/>
                <a:gd name="adj2" fmla="val 2787037"/>
              </a:avLst>
            </a:prstGeom>
            <a:solidFill>
              <a:srgbClr val="00B05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3" name="Chord 52"/>
            <p:cNvSpPr/>
            <p:nvPr/>
          </p:nvSpPr>
          <p:spPr bwMode="auto">
            <a:xfrm flipH="1">
              <a:off x="5391134" y="2995582"/>
              <a:ext cx="1259264" cy="1260532"/>
            </a:xfrm>
            <a:prstGeom prst="chord">
              <a:avLst>
                <a:gd name="adj1" fmla="val 18862267"/>
                <a:gd name="adj2" fmla="val 2656079"/>
              </a:avLst>
            </a:prstGeom>
            <a:solidFill>
              <a:srgbClr val="00B05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7181" name="Object 8"/>
          <p:cNvGraphicFramePr>
            <a:graphicFrameLocks noChangeAspect="1"/>
          </p:cNvGraphicFramePr>
          <p:nvPr/>
        </p:nvGraphicFramePr>
        <p:xfrm>
          <a:off x="6897688" y="5302250"/>
          <a:ext cx="38576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3" imgW="152280" imgH="164880" progId="Equation.DSMT4">
                  <p:embed/>
                </p:oleObj>
              </mc:Choice>
              <mc:Fallback>
                <p:oleObj name="Equation" r:id="rId23" imgW="152280" imgH="164880" progId="Equation.DSMT4">
                  <p:embed/>
                  <p:pic>
                    <p:nvPicPr>
                      <p:cNvPr id="718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7688" y="5302250"/>
                        <a:ext cx="385762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5386388" y="4930775"/>
            <a:ext cx="2168525" cy="1281113"/>
            <a:chOff x="1694594" y="3946516"/>
            <a:chExt cx="3098813" cy="1829570"/>
          </a:xfrm>
        </p:grpSpPr>
        <p:sp>
          <p:nvSpPr>
            <p:cNvPr id="19" name="Oval 18"/>
            <p:cNvSpPr/>
            <p:nvPr/>
          </p:nvSpPr>
          <p:spPr>
            <a:xfrm>
              <a:off x="1694594" y="3946516"/>
              <a:ext cx="1798944" cy="180009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0" name="Oval 19"/>
            <p:cNvSpPr/>
            <p:nvPr/>
          </p:nvSpPr>
          <p:spPr>
            <a:xfrm>
              <a:off x="2994461" y="3975989"/>
              <a:ext cx="1798946" cy="180009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719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24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1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582612"/>
          </a:xfrm>
        </p:spPr>
        <p:txBody>
          <a:bodyPr/>
          <a:lstStyle/>
          <a:p>
            <a:pPr>
              <a:defRPr/>
            </a:pPr>
            <a:r>
              <a:rPr lang="en-CA" dirty="0"/>
              <a:t>Mutually Exclusive Events:</a:t>
            </a:r>
          </a:p>
        </p:txBody>
      </p:sp>
      <p:sp>
        <p:nvSpPr>
          <p:cNvPr id="103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00125"/>
            <a:ext cx="8186738" cy="1285875"/>
          </a:xfrm>
        </p:spPr>
        <p:txBody>
          <a:bodyPr/>
          <a:lstStyle/>
          <a:p>
            <a:r>
              <a:rPr lang="en-CA"/>
              <a:t>Two events that can not occur at the same time are mutually exclusive</a:t>
            </a:r>
          </a:p>
          <a:p>
            <a:pPr lvl="1"/>
            <a:r>
              <a:rPr lang="en-CA"/>
              <a:t>Two events that don’t have any common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2938" y="2428875"/>
            <a:ext cx="2857500" cy="17145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4929188" y="2428875"/>
            <a:ext cx="2857500" cy="17145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" name="Oval 5"/>
          <p:cNvSpPr/>
          <p:nvPr/>
        </p:nvSpPr>
        <p:spPr>
          <a:xfrm>
            <a:off x="857250" y="2714625"/>
            <a:ext cx="1079500" cy="1079500"/>
          </a:xfrm>
          <a:prstGeom prst="ellipse">
            <a:avLst/>
          </a:prstGeom>
          <a:solidFill>
            <a:srgbClr val="FF0000">
              <a:alpha val="7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Oval 6"/>
          <p:cNvSpPr/>
          <p:nvPr/>
        </p:nvSpPr>
        <p:spPr>
          <a:xfrm>
            <a:off x="2206625" y="2714625"/>
            <a:ext cx="1079500" cy="1079500"/>
          </a:xfrm>
          <a:prstGeom prst="ellipse">
            <a:avLst/>
          </a:prstGeom>
          <a:solidFill>
            <a:srgbClr val="00B0F0">
              <a:alpha val="6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Oval 7"/>
          <p:cNvSpPr/>
          <p:nvPr/>
        </p:nvSpPr>
        <p:spPr>
          <a:xfrm>
            <a:off x="5357813" y="2706688"/>
            <a:ext cx="1079500" cy="1079500"/>
          </a:xfrm>
          <a:prstGeom prst="ellipse">
            <a:avLst/>
          </a:prstGeom>
          <a:solidFill>
            <a:srgbClr val="FF0000">
              <a:alpha val="7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6135688" y="2706688"/>
            <a:ext cx="1079500" cy="1079500"/>
          </a:xfrm>
          <a:prstGeom prst="ellipse">
            <a:avLst/>
          </a:prstGeom>
          <a:solidFill>
            <a:srgbClr val="00B0F0">
              <a:alpha val="6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581025" y="4340225"/>
            <a:ext cx="3133725" cy="4460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b="1" dirty="0">
                <a:solidFill>
                  <a:srgbClr val="FF0000"/>
                </a:solidFill>
                <a:latin typeface="+mj-lt"/>
              </a:rPr>
              <a:t>Mutually Exclusive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4357688"/>
            <a:ext cx="3768725" cy="4460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b="1" dirty="0">
                <a:solidFill>
                  <a:srgbClr val="FF0000"/>
                </a:solidFill>
                <a:latin typeface="+mj-lt"/>
              </a:rPr>
              <a:t>Not mutually exclusive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57188" y="4941888"/>
          <a:ext cx="185737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838080" imgH="253800" progId="Equation.DSMT4">
                  <p:embed/>
                </p:oleObj>
              </mc:Choice>
              <mc:Fallback>
                <p:oleObj name="Equation" r:id="rId4" imgW="838080" imgH="253800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4941888"/>
                        <a:ext cx="1857375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2"/>
          <p:cNvGraphicFramePr>
            <a:graphicFrameLocks noChangeAspect="1"/>
          </p:cNvGraphicFramePr>
          <p:nvPr/>
        </p:nvGraphicFramePr>
        <p:xfrm>
          <a:off x="2316163" y="4929188"/>
          <a:ext cx="18986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863280" imgH="253800" progId="Equation.DSMT4">
                  <p:embed/>
                </p:oleObj>
              </mc:Choice>
              <mc:Fallback>
                <p:oleObj name="Equation" r:id="rId6" imgW="863280" imgH="253800" progId="Equation.DSMT4">
                  <p:embed/>
                  <p:pic>
                    <p:nvPicPr>
                      <p:cNvPr id="10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6163" y="4929188"/>
                        <a:ext cx="189865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2"/>
          <p:cNvGraphicFramePr>
            <a:graphicFrameLocks noChangeAspect="1"/>
          </p:cNvGraphicFramePr>
          <p:nvPr/>
        </p:nvGraphicFramePr>
        <p:xfrm>
          <a:off x="285750" y="5572125"/>
          <a:ext cx="20685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939600" imgH="253800" progId="Equation.DSMT4">
                  <p:embed/>
                </p:oleObj>
              </mc:Choice>
              <mc:Fallback>
                <p:oleObj name="Equation" r:id="rId8" imgW="939600" imgH="253800" progId="Equation.DSMT4">
                  <p:embed/>
                  <p:pic>
                    <p:nvPicPr>
                      <p:cNvPr id="10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5572125"/>
                        <a:ext cx="20685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2"/>
          <p:cNvGraphicFramePr>
            <a:graphicFrameLocks noChangeAspect="1"/>
          </p:cNvGraphicFramePr>
          <p:nvPr/>
        </p:nvGraphicFramePr>
        <p:xfrm>
          <a:off x="2357438" y="5500688"/>
          <a:ext cx="4286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126720" imgH="177480" progId="Equation.DSMT4">
                  <p:embed/>
                </p:oleObj>
              </mc:Choice>
              <mc:Fallback>
                <p:oleObj name="Equation" r:id="rId10" imgW="126720" imgH="177480" progId="Equation.DSMT4">
                  <p:embed/>
                  <p:pic>
                    <p:nvPicPr>
                      <p:cNvPr id="10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38" y="5500688"/>
                        <a:ext cx="428625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643438" y="4786313"/>
            <a:ext cx="3492500" cy="8001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because they have some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common outcomes</a:t>
            </a:r>
          </a:p>
        </p:txBody>
      </p:sp>
      <p:graphicFrame>
        <p:nvGraphicFramePr>
          <p:cNvPr id="1030" name="Object 2"/>
          <p:cNvGraphicFramePr>
            <a:graphicFrameLocks noChangeAspect="1"/>
          </p:cNvGraphicFramePr>
          <p:nvPr/>
        </p:nvGraphicFramePr>
        <p:xfrm>
          <a:off x="1214438" y="3000375"/>
          <a:ext cx="334962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152280" imgH="164880" progId="Equation.DSMT4">
                  <p:embed/>
                </p:oleObj>
              </mc:Choice>
              <mc:Fallback>
                <p:oleObj name="Equation" r:id="rId12" imgW="152280" imgH="164880" progId="Equation.DSMT4">
                  <p:embed/>
                  <p:pic>
                    <p:nvPicPr>
                      <p:cNvPr id="10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3000375"/>
                        <a:ext cx="334962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2"/>
          <p:cNvGraphicFramePr>
            <a:graphicFrameLocks noChangeAspect="1"/>
          </p:cNvGraphicFramePr>
          <p:nvPr/>
        </p:nvGraphicFramePr>
        <p:xfrm>
          <a:off x="2571750" y="3065463"/>
          <a:ext cx="33496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152280" imgH="164880" progId="Equation.DSMT4">
                  <p:embed/>
                </p:oleObj>
              </mc:Choice>
              <mc:Fallback>
                <p:oleObj name="Equation" r:id="rId14" imgW="152280" imgH="164880" progId="Equation.DSMT4">
                  <p:embed/>
                  <p:pic>
                    <p:nvPicPr>
                      <p:cNvPr id="10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065463"/>
                        <a:ext cx="334963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14313" y="6197600"/>
            <a:ext cx="5270500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They don’t have any common outcomes</a:t>
            </a:r>
          </a:p>
        </p:txBody>
      </p:sp>
      <p:sp>
        <p:nvSpPr>
          <p:cNvPr id="104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6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21" name="Freeform 20"/>
          <p:cNvSpPr/>
          <p:nvPr/>
        </p:nvSpPr>
        <p:spPr>
          <a:xfrm>
            <a:off x="6278563" y="3179763"/>
            <a:ext cx="2503487" cy="2184400"/>
          </a:xfrm>
          <a:custGeom>
            <a:avLst/>
            <a:gdLst>
              <a:gd name="connsiteX0" fmla="*/ 1050878 w 2436126"/>
              <a:gd name="connsiteY0" fmla="*/ 2156347 h 2156347"/>
              <a:gd name="connsiteX1" fmla="*/ 2429302 w 2436126"/>
              <a:gd name="connsiteY1" fmla="*/ 1514902 h 2156347"/>
              <a:gd name="connsiteX2" fmla="*/ 1091821 w 2436126"/>
              <a:gd name="connsiteY2" fmla="*/ 1201003 h 2156347"/>
              <a:gd name="connsiteX3" fmla="*/ 1624084 w 2436126"/>
              <a:gd name="connsiteY3" fmla="*/ 832514 h 2156347"/>
              <a:gd name="connsiteX4" fmla="*/ 0 w 2436126"/>
              <a:gd name="connsiteY4" fmla="*/ 0 h 2156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36126" h="2156347">
                <a:moveTo>
                  <a:pt x="1050878" y="2156347"/>
                </a:moveTo>
                <a:cubicBezTo>
                  <a:pt x="1736678" y="1915236"/>
                  <a:pt x="2422478" y="1674126"/>
                  <a:pt x="2429302" y="1514902"/>
                </a:cubicBezTo>
                <a:cubicBezTo>
                  <a:pt x="2436126" y="1355678"/>
                  <a:pt x="1226024" y="1314734"/>
                  <a:pt x="1091821" y="1201003"/>
                </a:cubicBezTo>
                <a:cubicBezTo>
                  <a:pt x="957618" y="1087272"/>
                  <a:pt x="1806054" y="1032681"/>
                  <a:pt x="1624084" y="832514"/>
                </a:cubicBezTo>
                <a:cubicBezTo>
                  <a:pt x="1442114" y="632347"/>
                  <a:pt x="721057" y="316173"/>
                  <a:pt x="0" y="0"/>
                </a:cubicBezTo>
              </a:path>
            </a:pathLst>
          </a:cu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5448300" y="2962275"/>
          <a:ext cx="334963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7" imgW="152280" imgH="164880" progId="Equation.DSMT4">
                  <p:embed/>
                </p:oleObj>
              </mc:Choice>
              <mc:Fallback>
                <p:oleObj name="Equation" r:id="rId17" imgW="152280" imgH="164880" progId="Equation.DSMT4">
                  <p:embed/>
                  <p:pic>
                    <p:nvPicPr>
                      <p:cNvPr id="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2962275"/>
                        <a:ext cx="334963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6805613" y="3027363"/>
          <a:ext cx="33496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152280" imgH="164880" progId="Equation.DSMT4">
                  <p:embed/>
                </p:oleObj>
              </mc:Choice>
              <mc:Fallback>
                <p:oleObj name="Equation" r:id="rId18" imgW="152280" imgH="164880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5613" y="3027363"/>
                        <a:ext cx="334962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6" grpId="0"/>
      <p:bldP spid="19" grpId="0"/>
      <p:bldP spid="21" grpId="0" animBg="1"/>
      <p:bldP spid="2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043863" cy="1011237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Ex: Indicate which of the following events are mutually exclusive 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7496175" cy="571500"/>
          </a:xfrm>
        </p:spPr>
        <p:txBody>
          <a:bodyPr>
            <a:noAutofit/>
          </a:bodyPr>
          <a:lstStyle/>
          <a:p>
            <a:pPr marL="514350" indent="-514350">
              <a:buFont typeface="Wingdings" pitchFamily="2" charset="2"/>
              <a:buNone/>
            </a:pPr>
            <a:r>
              <a:rPr lang="en-CA" sz="2200" dirty="0" err="1"/>
              <a:t>i</a:t>
            </a:r>
            <a:r>
              <a:rPr lang="en-CA" sz="2200" dirty="0"/>
              <a:t>) A dice is rolled</a:t>
            </a:r>
          </a:p>
          <a:p>
            <a:pPr marL="514350" indent="-514350">
              <a:buFont typeface="Wingdings" pitchFamily="2" charset="2"/>
              <a:buNone/>
            </a:pPr>
            <a:r>
              <a:rPr lang="en-CA" sz="2200" dirty="0"/>
              <a:t>	</a:t>
            </a:r>
          </a:p>
          <a:p>
            <a:pPr marL="514350" indent="-514350">
              <a:buFont typeface="Wingdings" pitchFamily="2" charset="2"/>
              <a:buNone/>
            </a:pPr>
            <a:r>
              <a:rPr lang="en-CA" sz="2200" dirty="0"/>
              <a:t>	</a:t>
            </a:r>
            <a:br>
              <a:rPr lang="en-CA" sz="2200" dirty="0"/>
            </a:br>
            <a:endParaRPr lang="en-CA" sz="2200" dirty="0"/>
          </a:p>
          <a:p>
            <a:pPr marL="514350" indent="-514350">
              <a:buFont typeface="Wingdings" pitchFamily="2" charset="2"/>
              <a:buNone/>
            </a:pPr>
            <a:r>
              <a:rPr lang="en-CA" sz="2200" dirty="0"/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313" y="1857375"/>
            <a:ext cx="3795712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A) an even number is rolled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4313" y="2273300"/>
            <a:ext cx="2292350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C) a “5” is rolled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33875" y="1857375"/>
            <a:ext cx="3654425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B) an odd number is rolled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0225" y="2286000"/>
            <a:ext cx="4446588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514350" indent="-514350">
              <a:defRPr/>
            </a:pPr>
            <a:r>
              <a:rPr lang="en-CA" sz="2200" dirty="0">
                <a:latin typeface="+mj-lt"/>
              </a:rPr>
              <a:t>D) a number less than 3 is rolled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28625" y="3713163"/>
            <a:ext cx="7496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  <a:cs typeface="+mn-cs"/>
              </a:rPr>
              <a:t>ii) A card is selected from a deck</a:t>
            </a:r>
          </a:p>
          <a:p>
            <a:pPr marL="514350" indent="-5143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  <a:cs typeface="+mn-cs"/>
              </a:rPr>
              <a:t>	</a:t>
            </a:r>
          </a:p>
          <a:p>
            <a:pPr marL="514350" indent="-5143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  <a:cs typeface="+mn-cs"/>
              </a:rPr>
              <a:t>	</a:t>
            </a:r>
            <a:br>
              <a:rPr lang="en-CA" sz="2200" dirty="0">
                <a:latin typeface="+mn-lt"/>
                <a:cs typeface="+mn-cs"/>
              </a:rPr>
            </a:br>
            <a:endParaRPr lang="en-CA" sz="2200" dirty="0">
              <a:latin typeface="+mn-lt"/>
              <a:cs typeface="+mn-cs"/>
            </a:endParaRPr>
          </a:p>
          <a:p>
            <a:pPr marL="514350" indent="-5143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  <a:cs typeface="+mn-cs"/>
              </a:rPr>
              <a:t>	</a:t>
            </a:r>
            <a:endParaRPr lang="en-CA" sz="2400" dirty="0">
              <a:latin typeface="+mn-lt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313" y="4141788"/>
            <a:ext cx="2363787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A) Card is a club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4313" y="4557713"/>
            <a:ext cx="2011362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C) Card is red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8163" y="4141788"/>
            <a:ext cx="3360737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B) A Face card is chosen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0225" y="4570413"/>
            <a:ext cx="2868613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514350" indent="-514350">
              <a:defRPr/>
            </a:pPr>
            <a:r>
              <a:rPr lang="en-CA" sz="2200" dirty="0">
                <a:latin typeface="+mj-lt"/>
              </a:rPr>
              <a:t>D) A spade is chosen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7188" y="2786063"/>
            <a:ext cx="48752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i="1" dirty="0">
                <a:solidFill>
                  <a:srgbClr val="FF0000"/>
                </a:solidFill>
                <a:latin typeface="+mj-lt"/>
              </a:rPr>
              <a:t>Events A and B are Mutually Exclusive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7188" y="3171825"/>
            <a:ext cx="48752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i="1" dirty="0">
                <a:solidFill>
                  <a:srgbClr val="FF0000"/>
                </a:solidFill>
                <a:latin typeface="+mj-lt"/>
              </a:rPr>
              <a:t>Events A and C are Mutually Exclusive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94350" y="2814638"/>
            <a:ext cx="3121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i="1" dirty="0">
                <a:solidFill>
                  <a:srgbClr val="FF0000"/>
                </a:solidFill>
                <a:latin typeface="+mj-lt"/>
              </a:rPr>
              <a:t>Events C and D are M.E.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7175" y="5529263"/>
            <a:ext cx="48133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i="1" dirty="0">
                <a:solidFill>
                  <a:srgbClr val="FF0000"/>
                </a:solidFill>
                <a:latin typeface="+mj-lt"/>
              </a:rPr>
              <a:t>Events A and C are Mutually Exclusive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4313" y="5000625"/>
            <a:ext cx="2698750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514350" indent="-514350">
              <a:defRPr/>
            </a:pPr>
            <a:r>
              <a:rPr lang="en-CA" sz="2200" dirty="0">
                <a:latin typeface="+mj-lt"/>
              </a:rPr>
              <a:t>E) An ace is chosen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5425" y="6072188"/>
            <a:ext cx="48133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i="1" dirty="0">
                <a:solidFill>
                  <a:srgbClr val="FF0000"/>
                </a:solidFill>
                <a:latin typeface="+mj-lt"/>
              </a:rPr>
              <a:t>Events A and D are Mutually Exclusive</a:t>
            </a:r>
          </a:p>
        </p:txBody>
      </p:sp>
      <p:sp>
        <p:nvSpPr>
          <p:cNvPr id="1435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91150" y="5519738"/>
            <a:ext cx="3121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i="1" dirty="0">
                <a:solidFill>
                  <a:srgbClr val="FF0000"/>
                </a:solidFill>
                <a:latin typeface="+mj-lt"/>
              </a:rPr>
              <a:t>Events C and D are M.E.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53050" y="6054725"/>
            <a:ext cx="3121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i="1" dirty="0">
                <a:solidFill>
                  <a:srgbClr val="FF0000"/>
                </a:solidFill>
                <a:latin typeface="+mj-lt"/>
              </a:rPr>
              <a:t>Events B and E are M.E.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2363" cy="654050"/>
          </a:xfrm>
        </p:spPr>
        <p:txBody>
          <a:bodyPr/>
          <a:lstStyle/>
          <a:p>
            <a:pPr>
              <a:defRPr/>
            </a:pPr>
            <a:r>
              <a:rPr lang="en-CA" dirty="0"/>
              <a:t>Non-Mutually Exclusive Events</a:t>
            </a:r>
          </a:p>
        </p:txBody>
      </p:sp>
      <p:sp>
        <p:nvSpPr>
          <p:cNvPr id="2058" name="Content Placeholder 2"/>
          <p:cNvSpPr>
            <a:spLocks noGrp="1"/>
          </p:cNvSpPr>
          <p:nvPr>
            <p:ph sz="quarter" idx="1"/>
          </p:nvPr>
        </p:nvSpPr>
        <p:spPr>
          <a:xfrm>
            <a:off x="361950" y="982663"/>
            <a:ext cx="7472363" cy="542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300"/>
              <a:t>If two events are not mutually exclusive then: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90575" y="1473200"/>
          <a:ext cx="18430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838080" imgH="253800" progId="Equation.DSMT4">
                  <p:embed/>
                </p:oleObj>
              </mc:Choice>
              <mc:Fallback>
                <p:oleObj name="Equation" r:id="rId4" imgW="838080" imgH="25380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575" y="1473200"/>
                        <a:ext cx="1843088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2"/>
          <p:cNvGraphicFramePr>
            <a:graphicFrameLocks noChangeAspect="1"/>
          </p:cNvGraphicFramePr>
          <p:nvPr/>
        </p:nvGraphicFramePr>
        <p:xfrm>
          <a:off x="2873375" y="1458913"/>
          <a:ext cx="134143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609480" imgH="253800" progId="Equation.DSMT4">
                  <p:embed/>
                </p:oleObj>
              </mc:Choice>
              <mc:Fallback>
                <p:oleObj name="Equation" r:id="rId6" imgW="609480" imgH="253800" progId="Equation.DSMT4">
                  <p:embed/>
                  <p:pic>
                    <p:nvPicPr>
                      <p:cNvPr id="205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375" y="1458913"/>
                        <a:ext cx="1341438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2"/>
          <p:cNvGraphicFramePr>
            <a:graphicFrameLocks noChangeAspect="1"/>
          </p:cNvGraphicFramePr>
          <p:nvPr/>
        </p:nvGraphicFramePr>
        <p:xfrm>
          <a:off x="4392613" y="1485900"/>
          <a:ext cx="12287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558720" imgH="253800" progId="Equation.DSMT4">
                  <p:embed/>
                </p:oleObj>
              </mc:Choice>
              <mc:Fallback>
                <p:oleObj name="Equation" r:id="rId8" imgW="558720" imgH="253800" progId="Equation.DSMT4">
                  <p:embed/>
                  <p:pic>
                    <p:nvPicPr>
                      <p:cNvPr id="20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613" y="1485900"/>
                        <a:ext cx="1228725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2"/>
          <p:cNvGraphicFramePr>
            <a:graphicFrameLocks noChangeAspect="1"/>
          </p:cNvGraphicFramePr>
          <p:nvPr/>
        </p:nvGraphicFramePr>
        <p:xfrm>
          <a:off x="5816600" y="1476375"/>
          <a:ext cx="17875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812520" imgH="253800" progId="Equation.DSMT4">
                  <p:embed/>
                </p:oleObj>
              </mc:Choice>
              <mc:Fallback>
                <p:oleObj name="Equation" r:id="rId10" imgW="812520" imgH="253800" progId="Equation.DSMT4">
                  <p:embed/>
                  <p:pic>
                    <p:nvPicPr>
                      <p:cNvPr id="20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1476375"/>
                        <a:ext cx="1787525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28600" y="2332038"/>
            <a:ext cx="2152650" cy="135731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382588" y="2468563"/>
            <a:ext cx="1079500" cy="1081087"/>
          </a:xfrm>
          <a:prstGeom prst="ellipse">
            <a:avLst/>
          </a:prstGeom>
          <a:solidFill>
            <a:srgbClr val="FF0000">
              <a:alpha val="7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1160463" y="2468563"/>
            <a:ext cx="1079500" cy="1081087"/>
          </a:xfrm>
          <a:prstGeom prst="ellipse">
            <a:avLst/>
          </a:prstGeom>
          <a:solidFill>
            <a:srgbClr val="00B0F0">
              <a:alpha val="6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387350" y="2460625"/>
            <a:ext cx="1079500" cy="10795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1150938" y="2460625"/>
            <a:ext cx="1081087" cy="10795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" name="Oval 14"/>
          <p:cNvSpPr/>
          <p:nvPr/>
        </p:nvSpPr>
        <p:spPr>
          <a:xfrm>
            <a:off x="7521575" y="2513013"/>
            <a:ext cx="1079500" cy="10795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6" name="Oval 15"/>
          <p:cNvSpPr/>
          <p:nvPr/>
        </p:nvSpPr>
        <p:spPr>
          <a:xfrm>
            <a:off x="6748463" y="2503488"/>
            <a:ext cx="1079500" cy="10810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6746875" y="2514600"/>
            <a:ext cx="1862138" cy="1101725"/>
            <a:chOff x="6400799" y="3074555"/>
            <a:chExt cx="1862128" cy="1103003"/>
          </a:xfrm>
        </p:grpSpPr>
        <p:sp>
          <p:nvSpPr>
            <p:cNvPr id="17" name="Chord 16"/>
            <p:cNvSpPr/>
            <p:nvPr/>
          </p:nvSpPr>
          <p:spPr>
            <a:xfrm>
              <a:off x="6400799" y="3074555"/>
              <a:ext cx="1079494" cy="1080752"/>
            </a:xfrm>
            <a:prstGeom prst="chord">
              <a:avLst>
                <a:gd name="adj1" fmla="val 19061571"/>
                <a:gd name="adj2" fmla="val 2672934"/>
              </a:avLst>
            </a:prstGeom>
            <a:solidFill>
              <a:srgbClr val="7030A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8" name="Chord 17"/>
            <p:cNvSpPr/>
            <p:nvPr/>
          </p:nvSpPr>
          <p:spPr>
            <a:xfrm flipH="1">
              <a:off x="7183433" y="3096806"/>
              <a:ext cx="1079494" cy="1080752"/>
            </a:xfrm>
            <a:prstGeom prst="chord">
              <a:avLst>
                <a:gd name="adj1" fmla="val 18945583"/>
                <a:gd name="adj2" fmla="val 2513561"/>
              </a:avLst>
            </a:prstGeom>
            <a:solidFill>
              <a:srgbClr val="7030A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2054" name="Object 2"/>
          <p:cNvGraphicFramePr>
            <a:graphicFrameLocks noChangeAspect="1"/>
          </p:cNvGraphicFramePr>
          <p:nvPr/>
        </p:nvGraphicFramePr>
        <p:xfrm>
          <a:off x="2451100" y="2855913"/>
          <a:ext cx="27940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126720" imgH="114120" progId="Equation.DSMT4">
                  <p:embed/>
                </p:oleObj>
              </mc:Choice>
              <mc:Fallback>
                <p:oleObj name="Equation" r:id="rId12" imgW="126720" imgH="114120" progId="Equation.DSMT4">
                  <p:embed/>
                  <p:pic>
                    <p:nvPicPr>
                      <p:cNvPr id="20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855913"/>
                        <a:ext cx="279400" cy="252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"/>
          <p:cNvGraphicFramePr>
            <a:graphicFrameLocks noChangeAspect="1"/>
          </p:cNvGraphicFramePr>
          <p:nvPr/>
        </p:nvGraphicFramePr>
        <p:xfrm>
          <a:off x="4240213" y="2832100"/>
          <a:ext cx="3079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139680" imgH="139680" progId="Equation.DSMT4">
                  <p:embed/>
                </p:oleObj>
              </mc:Choice>
              <mc:Fallback>
                <p:oleObj name="Equation" r:id="rId14" imgW="139680" imgH="139680" progId="Equation.DSMT4">
                  <p:embed/>
                  <p:pic>
                    <p:nvPicPr>
                      <p:cNvPr id="205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0213" y="2832100"/>
                        <a:ext cx="3079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2"/>
          <p:cNvGraphicFramePr>
            <a:graphicFrameLocks noChangeAspect="1"/>
          </p:cNvGraphicFramePr>
          <p:nvPr/>
        </p:nvGraphicFramePr>
        <p:xfrm>
          <a:off x="6138863" y="2884488"/>
          <a:ext cx="44450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126720" imgH="101520" progId="Equation.DSMT4">
                  <p:embed/>
                </p:oleObj>
              </mc:Choice>
              <mc:Fallback>
                <p:oleObj name="Equation" r:id="rId16" imgW="126720" imgH="101520" progId="Equation.DSMT4">
                  <p:embed/>
                  <p:pic>
                    <p:nvPicPr>
                      <p:cNvPr id="205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8863" y="2884488"/>
                        <a:ext cx="444500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246063" y="5037138"/>
            <a:ext cx="6034087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area of both circles combined is equal to: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4638" y="5530850"/>
            <a:ext cx="7158037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Area of the red circle plus the area of the blue circle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04800" y="6051550"/>
            <a:ext cx="5089525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subtract the common area in between</a:t>
            </a:r>
          </a:p>
        </p:txBody>
      </p:sp>
      <p:sp>
        <p:nvSpPr>
          <p:cNvPr id="207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8"/>
              </a:rPr>
              <a:t>www.BCMath.ca</a:t>
            </a:r>
            <a:r>
              <a:rPr lang="en-US" sz="1000"/>
              <a:t> </a:t>
            </a: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784475" y="2441575"/>
            <a:ext cx="1868488" cy="1084263"/>
            <a:chOff x="2975211" y="3657600"/>
            <a:chExt cx="1867927" cy="1085186"/>
          </a:xfrm>
        </p:grpSpPr>
        <p:sp>
          <p:nvSpPr>
            <p:cNvPr id="29" name="Chord 28"/>
            <p:cNvSpPr/>
            <p:nvPr/>
          </p:nvSpPr>
          <p:spPr>
            <a:xfrm>
              <a:off x="2975211" y="3657600"/>
              <a:ext cx="1080763" cy="1080419"/>
            </a:xfrm>
            <a:prstGeom prst="chord">
              <a:avLst>
                <a:gd name="adj1" fmla="val 2637576"/>
                <a:gd name="adj2" fmla="val 19001413"/>
              </a:avLst>
            </a:prstGeom>
            <a:solidFill>
              <a:srgbClr val="FF0000">
                <a:alpha val="77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8" name="Chord 27"/>
            <p:cNvSpPr/>
            <p:nvPr/>
          </p:nvSpPr>
          <p:spPr bwMode="auto">
            <a:xfrm flipH="1">
              <a:off x="3763962" y="3663955"/>
              <a:ext cx="1079176" cy="1078831"/>
            </a:xfrm>
            <a:prstGeom prst="chord">
              <a:avLst>
                <a:gd name="adj1" fmla="val 18848266"/>
                <a:gd name="adj2" fmla="val 277146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 flipH="1">
            <a:off x="4264025" y="2474913"/>
            <a:ext cx="1868488" cy="1084262"/>
            <a:chOff x="2975211" y="3657600"/>
            <a:chExt cx="1867927" cy="1085186"/>
          </a:xfrm>
        </p:grpSpPr>
        <p:sp>
          <p:nvSpPr>
            <p:cNvPr id="32" name="Chord 31"/>
            <p:cNvSpPr/>
            <p:nvPr/>
          </p:nvSpPr>
          <p:spPr>
            <a:xfrm>
              <a:off x="2975211" y="3657600"/>
              <a:ext cx="1080763" cy="1080420"/>
            </a:xfrm>
            <a:prstGeom prst="chord">
              <a:avLst>
                <a:gd name="adj1" fmla="val 2637576"/>
                <a:gd name="adj2" fmla="val 19001413"/>
              </a:avLst>
            </a:prstGeom>
            <a:solidFill>
              <a:srgbClr val="00B0F0">
                <a:alpha val="77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3" name="Chord 32"/>
            <p:cNvSpPr/>
            <p:nvPr/>
          </p:nvSpPr>
          <p:spPr bwMode="auto">
            <a:xfrm flipH="1">
              <a:off x="3763962" y="3663955"/>
              <a:ext cx="1079176" cy="1078831"/>
            </a:xfrm>
            <a:prstGeom prst="chord">
              <a:avLst>
                <a:gd name="adj1" fmla="val 18848266"/>
                <a:gd name="adj2" fmla="val 267293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2771775" y="2433638"/>
            <a:ext cx="1870075" cy="1104900"/>
            <a:chOff x="3407951" y="3776877"/>
            <a:chExt cx="1870088" cy="1105031"/>
          </a:xfrm>
        </p:grpSpPr>
        <p:grpSp>
          <p:nvGrpSpPr>
            <p:cNvPr id="7" name="Group 40"/>
            <p:cNvGrpSpPr>
              <a:grpSpLocks/>
            </p:cNvGrpSpPr>
            <p:nvPr/>
          </p:nvGrpSpPr>
          <p:grpSpPr bwMode="auto">
            <a:xfrm>
              <a:off x="3407951" y="3780183"/>
              <a:ext cx="1870088" cy="1101725"/>
              <a:chOff x="3861173" y="3875598"/>
              <a:chExt cx="1870088" cy="1101725"/>
            </a:xfrm>
          </p:grpSpPr>
          <p:sp>
            <p:nvSpPr>
              <p:cNvPr id="39" name="Chord 38"/>
              <p:cNvSpPr/>
              <p:nvPr/>
            </p:nvSpPr>
            <p:spPr bwMode="auto">
              <a:xfrm>
                <a:off x="3861173" y="3875467"/>
                <a:ext cx="1079508" cy="1079628"/>
              </a:xfrm>
              <a:prstGeom prst="chord">
                <a:avLst>
                  <a:gd name="adj1" fmla="val 19061571"/>
                  <a:gd name="adj2" fmla="val 2672934"/>
                </a:avLst>
              </a:prstGeom>
              <a:solidFill>
                <a:srgbClr val="FF0000">
                  <a:alpha val="7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40" name="Chord 39"/>
              <p:cNvSpPr/>
              <p:nvPr/>
            </p:nvSpPr>
            <p:spPr bwMode="auto">
              <a:xfrm flipH="1">
                <a:off x="4651753" y="3897695"/>
                <a:ext cx="1079508" cy="1079628"/>
              </a:xfrm>
              <a:prstGeom prst="chord">
                <a:avLst>
                  <a:gd name="adj1" fmla="val 18945583"/>
                  <a:gd name="adj2" fmla="val 2513561"/>
                </a:avLst>
              </a:prstGeom>
              <a:solidFill>
                <a:srgbClr val="FF0000">
                  <a:alpha val="7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45" name="Arc 44"/>
            <p:cNvSpPr/>
            <p:nvPr/>
          </p:nvSpPr>
          <p:spPr>
            <a:xfrm>
              <a:off x="3411126" y="3776877"/>
              <a:ext cx="1079508" cy="1079628"/>
            </a:xfrm>
            <a:prstGeom prst="arc">
              <a:avLst>
                <a:gd name="adj1" fmla="val 19028103"/>
                <a:gd name="adj2" fmla="val 2747263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46" name="Arc 45"/>
          <p:cNvSpPr/>
          <p:nvPr/>
        </p:nvSpPr>
        <p:spPr>
          <a:xfrm flipH="1">
            <a:off x="3730625" y="2435225"/>
            <a:ext cx="1079500" cy="1079500"/>
          </a:xfrm>
          <a:prstGeom prst="arc">
            <a:avLst>
              <a:gd name="adj1" fmla="val 18921846"/>
              <a:gd name="adj2" fmla="val 274726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1" name="Group 47"/>
          <p:cNvGrpSpPr>
            <a:grpSpLocks/>
          </p:cNvGrpSpPr>
          <p:nvPr/>
        </p:nvGrpSpPr>
        <p:grpSpPr bwMode="auto">
          <a:xfrm flipH="1">
            <a:off x="4260850" y="2466975"/>
            <a:ext cx="1870075" cy="1104900"/>
            <a:chOff x="3407951" y="3776877"/>
            <a:chExt cx="1870088" cy="1105031"/>
          </a:xfrm>
        </p:grpSpPr>
        <p:grpSp>
          <p:nvGrpSpPr>
            <p:cNvPr id="12" name="Group 48"/>
            <p:cNvGrpSpPr>
              <a:grpSpLocks/>
            </p:cNvGrpSpPr>
            <p:nvPr/>
          </p:nvGrpSpPr>
          <p:grpSpPr bwMode="auto">
            <a:xfrm>
              <a:off x="3407951" y="3780183"/>
              <a:ext cx="1870088" cy="1101725"/>
              <a:chOff x="3861173" y="3875598"/>
              <a:chExt cx="1870088" cy="1101725"/>
            </a:xfrm>
          </p:grpSpPr>
          <p:sp>
            <p:nvSpPr>
              <p:cNvPr id="51" name="Chord 50"/>
              <p:cNvSpPr/>
              <p:nvPr/>
            </p:nvSpPr>
            <p:spPr bwMode="auto">
              <a:xfrm>
                <a:off x="3861173" y="3875467"/>
                <a:ext cx="1079508" cy="1079628"/>
              </a:xfrm>
              <a:prstGeom prst="chord">
                <a:avLst>
                  <a:gd name="adj1" fmla="val 19061571"/>
                  <a:gd name="adj2" fmla="val 2672934"/>
                </a:avLst>
              </a:prstGeom>
              <a:solidFill>
                <a:srgbClr val="00B0F0">
                  <a:alpha val="7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52" name="Chord 51"/>
              <p:cNvSpPr/>
              <p:nvPr/>
            </p:nvSpPr>
            <p:spPr bwMode="auto">
              <a:xfrm flipH="1">
                <a:off x="4651753" y="3897695"/>
                <a:ext cx="1079508" cy="1079628"/>
              </a:xfrm>
              <a:prstGeom prst="chord">
                <a:avLst>
                  <a:gd name="adj1" fmla="val 18945583"/>
                  <a:gd name="adj2" fmla="val 2513561"/>
                </a:avLst>
              </a:prstGeom>
              <a:solidFill>
                <a:srgbClr val="00B0F0">
                  <a:alpha val="7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50" name="Arc 49"/>
            <p:cNvSpPr/>
            <p:nvPr/>
          </p:nvSpPr>
          <p:spPr>
            <a:xfrm>
              <a:off x="3411126" y="3776877"/>
              <a:ext cx="1079508" cy="1079628"/>
            </a:xfrm>
            <a:prstGeom prst="arc">
              <a:avLst>
                <a:gd name="adj1" fmla="val 19028103"/>
                <a:gd name="adj2" fmla="val 2747263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53" name="Arc 52"/>
          <p:cNvSpPr/>
          <p:nvPr/>
        </p:nvSpPr>
        <p:spPr>
          <a:xfrm>
            <a:off x="4065588" y="2466975"/>
            <a:ext cx="1079500" cy="1081088"/>
          </a:xfrm>
          <a:prstGeom prst="arc">
            <a:avLst>
              <a:gd name="adj1" fmla="val 19028103"/>
              <a:gd name="adj2" fmla="val 264170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4" name="TextBox 53"/>
          <p:cNvSpPr txBox="1"/>
          <p:nvPr/>
        </p:nvSpPr>
        <p:spPr>
          <a:xfrm>
            <a:off x="4583113" y="4537075"/>
            <a:ext cx="3403600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b="1" dirty="0">
                <a:solidFill>
                  <a:srgbClr val="FF0000"/>
                </a:solidFill>
                <a:latin typeface="+mj-lt"/>
              </a:rPr>
              <a:t>Cancel each other out</a:t>
            </a:r>
          </a:p>
        </p:txBody>
      </p:sp>
      <p:sp>
        <p:nvSpPr>
          <p:cNvPr id="56" name="Freeform 55"/>
          <p:cNvSpPr/>
          <p:nvPr/>
        </p:nvSpPr>
        <p:spPr>
          <a:xfrm>
            <a:off x="6353175" y="3087688"/>
            <a:ext cx="1330325" cy="1460500"/>
          </a:xfrm>
          <a:custGeom>
            <a:avLst/>
            <a:gdLst>
              <a:gd name="connsiteX0" fmla="*/ 0 w 1330036"/>
              <a:gd name="connsiteY0" fmla="*/ 1460665 h 1460665"/>
              <a:gd name="connsiteX1" fmla="*/ 973776 w 1330036"/>
              <a:gd name="connsiteY1" fmla="*/ 1140032 h 1460665"/>
              <a:gd name="connsiteX2" fmla="*/ 1330036 w 1330036"/>
              <a:gd name="connsiteY2" fmla="*/ 0 h 146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30036" h="1460665">
                <a:moveTo>
                  <a:pt x="0" y="1460665"/>
                </a:moveTo>
                <a:cubicBezTo>
                  <a:pt x="376051" y="1422070"/>
                  <a:pt x="752103" y="1383476"/>
                  <a:pt x="973776" y="1140032"/>
                </a:cubicBezTo>
                <a:cubicBezTo>
                  <a:pt x="1195449" y="896588"/>
                  <a:pt x="1262742" y="448294"/>
                  <a:pt x="133003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7" name="Freeform 56"/>
          <p:cNvSpPr/>
          <p:nvPr/>
        </p:nvSpPr>
        <p:spPr>
          <a:xfrm flipH="1">
            <a:off x="4962525" y="3086100"/>
            <a:ext cx="1328738" cy="1460500"/>
          </a:xfrm>
          <a:custGeom>
            <a:avLst/>
            <a:gdLst>
              <a:gd name="connsiteX0" fmla="*/ 0 w 1330036"/>
              <a:gd name="connsiteY0" fmla="*/ 1460665 h 1460665"/>
              <a:gd name="connsiteX1" fmla="*/ 973776 w 1330036"/>
              <a:gd name="connsiteY1" fmla="*/ 1140032 h 1460665"/>
              <a:gd name="connsiteX2" fmla="*/ 1330036 w 1330036"/>
              <a:gd name="connsiteY2" fmla="*/ 0 h 146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30036" h="1460665">
                <a:moveTo>
                  <a:pt x="0" y="1460665"/>
                </a:moveTo>
                <a:cubicBezTo>
                  <a:pt x="376051" y="1422070"/>
                  <a:pt x="752103" y="1383476"/>
                  <a:pt x="973776" y="1140032"/>
                </a:cubicBezTo>
                <a:cubicBezTo>
                  <a:pt x="1195449" y="896588"/>
                  <a:pt x="1262742" y="448294"/>
                  <a:pt x="133003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9" name="Group 57"/>
          <p:cNvGrpSpPr>
            <a:grpSpLocks/>
          </p:cNvGrpSpPr>
          <p:nvPr/>
        </p:nvGrpSpPr>
        <p:grpSpPr bwMode="auto">
          <a:xfrm>
            <a:off x="2773363" y="2430463"/>
            <a:ext cx="1870075" cy="1104900"/>
            <a:chOff x="3407951" y="3776877"/>
            <a:chExt cx="1870088" cy="1105031"/>
          </a:xfrm>
        </p:grpSpPr>
        <p:grpSp>
          <p:nvGrpSpPr>
            <p:cNvPr id="20" name="Group 58"/>
            <p:cNvGrpSpPr>
              <a:grpSpLocks/>
            </p:cNvGrpSpPr>
            <p:nvPr/>
          </p:nvGrpSpPr>
          <p:grpSpPr bwMode="auto">
            <a:xfrm>
              <a:off x="3407951" y="3780183"/>
              <a:ext cx="1870088" cy="1101725"/>
              <a:chOff x="3861173" y="3875598"/>
              <a:chExt cx="1870088" cy="1101725"/>
            </a:xfrm>
          </p:grpSpPr>
          <p:sp>
            <p:nvSpPr>
              <p:cNvPr id="61" name="Chord 60"/>
              <p:cNvSpPr/>
              <p:nvPr/>
            </p:nvSpPr>
            <p:spPr bwMode="auto">
              <a:xfrm>
                <a:off x="3861173" y="3875467"/>
                <a:ext cx="1079508" cy="1079628"/>
              </a:xfrm>
              <a:prstGeom prst="chord">
                <a:avLst>
                  <a:gd name="adj1" fmla="val 19061571"/>
                  <a:gd name="adj2" fmla="val 2672934"/>
                </a:avLst>
              </a:prstGeom>
              <a:solidFill>
                <a:srgbClr val="FF0000">
                  <a:alpha val="7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62" name="Chord 61"/>
              <p:cNvSpPr/>
              <p:nvPr/>
            </p:nvSpPr>
            <p:spPr bwMode="auto">
              <a:xfrm flipH="1">
                <a:off x="4651753" y="3897695"/>
                <a:ext cx="1079508" cy="1079628"/>
              </a:xfrm>
              <a:prstGeom prst="chord">
                <a:avLst>
                  <a:gd name="adj1" fmla="val 18945583"/>
                  <a:gd name="adj2" fmla="val 2513561"/>
                </a:avLst>
              </a:prstGeom>
              <a:solidFill>
                <a:srgbClr val="FF0000">
                  <a:alpha val="7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60" name="Arc 59"/>
            <p:cNvSpPr/>
            <p:nvPr/>
          </p:nvSpPr>
          <p:spPr>
            <a:xfrm>
              <a:off x="3411126" y="3776877"/>
              <a:ext cx="1079508" cy="1079628"/>
            </a:xfrm>
            <a:prstGeom prst="arc">
              <a:avLst>
                <a:gd name="adj1" fmla="val 19028103"/>
                <a:gd name="adj2" fmla="val 2747263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63" name="Arc 62"/>
          <p:cNvSpPr/>
          <p:nvPr/>
        </p:nvSpPr>
        <p:spPr>
          <a:xfrm flipH="1">
            <a:off x="3546475" y="2446338"/>
            <a:ext cx="1079500" cy="1079500"/>
          </a:xfrm>
          <a:prstGeom prst="arc">
            <a:avLst>
              <a:gd name="adj1" fmla="val 18921846"/>
              <a:gd name="adj2" fmla="val 274726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4" name="TextBox 63"/>
          <p:cNvSpPr txBox="1"/>
          <p:nvPr/>
        </p:nvSpPr>
        <p:spPr>
          <a:xfrm>
            <a:off x="3489325" y="3690938"/>
            <a:ext cx="4870450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b="1" dirty="0">
                <a:solidFill>
                  <a:srgbClr val="FF0000"/>
                </a:solidFill>
                <a:latin typeface="+mj-lt"/>
              </a:rPr>
              <a:t>Group the pieces back together </a:t>
            </a:r>
            <a:br>
              <a:rPr lang="en-CA" sz="2200" b="1" dirty="0">
                <a:solidFill>
                  <a:srgbClr val="FF0000"/>
                </a:solidFill>
                <a:latin typeface="+mj-lt"/>
              </a:rPr>
            </a:br>
            <a:r>
              <a:rPr lang="en-CA" sz="2200" b="1" dirty="0">
                <a:solidFill>
                  <a:srgbClr val="FF0000"/>
                </a:solidFill>
                <a:latin typeface="+mj-lt"/>
              </a:rPr>
              <a:t>and the areas will be equal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50382E-6 L 0.02136 -4.50382E-6 " pathEditMode="relative" rAng="0" ptsTypes="AA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94333E-6 L -0.01962 -4.94333E-6 " pathEditMode="relative" rAng="0" ptsTypes="AA">
                                      <p:cBhvr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-0.00439 L -0.16198 -0.00439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000"/>
                            </p:stCondLst>
                            <p:childTnLst>
                              <p:par>
                                <p:cTn id="1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 build="p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5" grpId="1" animBg="1"/>
      <p:bldP spid="16" grpId="0" animBg="1"/>
      <p:bldP spid="16" grpId="1" animBg="1"/>
      <p:bldP spid="34" grpId="0"/>
      <p:bldP spid="35" grpId="0"/>
      <p:bldP spid="36" grpId="0"/>
      <p:bldP spid="46" grpId="0" animBg="1"/>
      <p:bldP spid="46" grpId="1" animBg="1"/>
      <p:bldP spid="53" grpId="0" animBg="1"/>
      <p:bldP spid="53" grpId="1" animBg="1"/>
      <p:bldP spid="54" grpId="0"/>
      <p:bldP spid="54" grpId="1"/>
      <p:bldP spid="56" grpId="0" animBg="1"/>
      <p:bldP spid="56" grpId="1" animBg="1"/>
      <p:bldP spid="57" grpId="0" animBg="1"/>
      <p:bldP spid="57" grpId="1" animBg="1"/>
      <p:bldP spid="63" grpId="0" animBg="1"/>
      <p:bldP spid="6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dc37da6d8cf793ca9671c82538b8359ac8b2ec"/>
  <p:tag name="ISPRING_RESOURCE_PATHS_HASH_2" val="c0dae37ce5d082d376c578ed3490f9b09639"/>
  <p:tag name="ISPRING_ULTRA_SCORM_COURSE_ID" val="B190EB38-43EA-43BF-819C-F7E761F7103A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BQEQUo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BQEQUo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BQEQUohUYoetgIAAFEKAAAhAAAAdW5pdmVyc2FsL2ZsYXNoX3NraW5fc2V0dGluZ3MueG1slVZtb9sgEP6+XxFl3+PuNZ1EI6VpJlXq1mqt+h3bFxsFgwU4Xf79wEANiR17OVUKd89zd9wLKZJ7wlYfZjOUccrFMyhFWCGNxutmJL+Zp41SnC0yzhQwtWBcVJjOVx9/th+UtMgxFj+AmMrZ4Qy6MMv2M4XiYnxbGhkiZLyqMTs+8IIvUpztC8Eblo+mVh5rEJSwvUZe/VhutoMBKJHqXkEV5bS9NjKNUguQEkxK37dGRlkUp0B9pKv2M5HThbp8+xPagUiiWtr6k5EhWo0LiIt8vTYyjGfae9yVpZHLBAV/lYZ++WxkEErxEUTs/O6rkUEGr5v6f2akFrwwBY05l5v4zqEc53r9TFZXRkYJ5kIm0GgXXHnau94FIPc13Htk1lVw+mTqevIgmKanFFZKNIASf7I2WfK3x0bp/YDVDlOpAaGqAz3ppJ9wI72bWNfh/sAbYXnoy2k6yCunTQUbm3DgLtZ3+M3mtn0rQqfvuiBDAQenDFLslB3yt67rGTJQdshnSnJ4ZPR4Bj+1WI7v8S123bxcfm0FhvUxd1Z/8lYT6cFsrgxCO4XHVDyHlTTpvJAKTNtQ0upsSslZTojhAymwIpz9Mrj02F5GouTE4Eatf7CQIopC37y1OepXOuxXex4fR/uj0N3NnmdKv+E3c6wUzspK/yjJ+czx9JJoN/Okn2FeSQ0Hcc92fCKnwmIP4oVzOjUK4wqmYrldrAE0SoICoKS/wsj56Cs9a6oUxFZ3jIAfmVhncSUpSqr/1CuBN8i90TVswGqpqtT+GCb0HR5o3AAAFlnpJ9YerKVqqCIUDuD3PlC0Vx66G5J6QoeGba0eYKeCDXGKk3EMNqibRvdIdGMSTm1s6CG86qz6GdYST7zDxSOvcCrbi0VLP/Ym+5fMjF4Isgo3TJFrbT8voVaafyX/AVBLAwQUAAIACAAUBEFK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FARBSlGmpFOsAQAAQwYAAB8AAAB1bml2ZXJzYWwvaHRtbF9za2luX3NldHRpbmdzLmpzjZTJTsMwEIbvfYrIXFFV1hZuFS0SEgckuCEObjpNozqeyHZCS8W7k3G32LEBz8WefP5niTzbXtIslrLkPtnavT2/uGfrA/IZVcG56xcRf0F+pkU+h7e8AJFLYB5SH64e3d8nIiTMpBWdbV5JVrf0GNKXBRe6jZcBCRXw6dDlOgB+Bnzr0OUvp7R9WbuSWn2eVcag7KcoDUjTl6gKbhl29mhXu0IPxhrUH+iCp+CIDu2KkSfFmyFZm0uxKLncPGOG/RlPV5nCSs5j8ZebElTzx1c7YHA3fJg6ciLX5slA4QeejsjiZKlAa9jHvZ2SBWHBZyBaugO7fkEd4W5BHl3nOjcHenxB1qZLnkGnS6MxmYvJRqvTzSFZlzOwNjvi6pLMIQTfgOpITa7JHBDLqvzHDywVZtSRDtrt+REVyOe5zPahB2RBjpIl2Vj3ToXa9CfMeULoPaFl6PUVsdEReveezxwFnbjai/scuBqdWH5+8WEVHELdbIw/SOj8njBuDE+XRTMfmuFIPQfd7EE9yQWSo+BqBeoNUdjvEg3YDVbGDujkwy8nOhV3+fS+fwBQSwMEFAACAAgAFARBShra6juqAAAAHwEAABoAAAB1bml2ZXJzYWwvaTE4bl9wcmVzZXRzLnhtbJ2PMQ/CIBCFd34FuV2wW9MA3UzcHHQ2FVFJ6NFw1PrzhdQYZ4dL7l3e915O9a8x8KdL5CNqaMQWuEMbrx7vGk7H3aYFTnnA6xAiOg0YgfeGKd+0eEiOXCZeIpA0PHKeOimXZRGeplQSKIY5l2ASNo6yzBhRVlJOKwor2/m/6M8NDGOcq8vsQ96jKXtRq4VTshoqc3YoPN4iyGpQ8uuuys6US0URSv48ZtgbUEsDBBQAAgAIABQEQUpvwsmzbgAAAHMAAAAcAAAAdW5pdmVyc2FsL2xvY2FsX3NldHRpbmdzLnhtbA3MMQ7CMAxA0b2nsLy3wMbQtBJIbGWhHMBKDERybNRYCG5Ptj88/XH+FoEPbzWbBjwMewTWaCnrM+B9vfRHhOqkicSUA6ohzFM3ikWSG7s3WOEt9ONt5dLC+UqlydN5IX8NkaCHpQ0fmRPupu4P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BQEQUqxh8dfkwoAABdaAAApAAAAdW5pdmVyc2FsL3NraW5fY3VzdG9taXphdGlvbl9zZXR0aW5ncy54bWztXOtu47oR/t+nIBwcoAWK+CJfC68KXejEWEf2sbTJbovCYGwmFiJLPpLs3Rz4R5+mD9Yn6ZCSYkmRFSmbbne3ipAgIucbksPhDMkvztB7MG1l5/nOxvyd+KZj69T3TfveE/+A0HDpWI47c6lHfV6QLEI22dB3Nc+xiFtDnk/sFXFX72p3xPJoLZCPEMiEitud7zv2+dKxfWr757bjbohVQ3ti7UCP0oCnVn8Z5+yp+4Qa8a882B1Z0nRbo440kBovohIttUb9lixlYpbOZkvsx4lz75zfkuXDvevs7FWRPq4ft9S1TPvh2ExX6p8QtkzPH/t0k9E5dYTVUasAagtT59Fj3wZSR+4O8oEWuaVWsr22yp4isHSDOcZIIfemZ/oxZK/bbw6amcgtuadZlhcanW5XPgGxoY0MzKDdHAmDHIxPv/hHQ7Q6zc4JaYs8UjerCayqHfnESJztbpvpRNKoP+pkY1znnlk5C9ZrdKXOKB9mOWQFa/7YvdaoN1LyMWxwrLmjqbuDlpLdUNJgCc8Z1mMBhcecejroBIpuTHvlfB7bd04IjOKNwmo9sYECx0L9ntRX+/DWltst1GvjFu4jFXcUqBsI6kBQoE5tNZVhPaUi0OvSJQSZbK3DeqL2OWBse9T1x/aKfhGFpHS8KjmCCxfMD3Ke2G2z5xC1euCmaqN2s9Pr4ENLEgShi5SO2lQbh15v0JOaCDfanYZwkPstoSWgZqfTHHQPzV6rI8DbaNAFLW086KJ2r91uqYcWbgEaSZKstpRDTxg0mxK0hvsD5TAayb1GAzWbTaGtHjpdYSQ3EEgLoEMS+syAgirIQvcgyVKzL6CRMpJH7QNWcVfpoH4LdxuNQ1uWhUbjaNzj6OLmOpYWHk5kzhcUZk5BZu3R25LONVzuXBeEDboBL/cpuiUe1Xiuk5Ur4q/PlyTwX5BkqTMSfMqRidKnBcHSpaizbDms898TKyWeeAtmTvGswZNmOIoiSB7ExbPAvwrg4skTYDxtFoWFbQV5Mw90In0W6eYxf0JDPHPmSWckUPEsSJ3FYVFCE8+C3FkIGUuh4lkQAkvgjk2+bJETSVQ8C9JnHjSdRcWzIH/mY1JpFMzCE+jLIJ4WwBo8g+aKP0uk4lmQQnNR6UwK1uM5NBeUkUrBdDyJFsJFuRR6yLNoIdBTMgWL8zSah4rMluVE4Ws6lgw30ApMbjy4hEVc5UxeKNOrmaR9WkymF9OFPL6oiUqwKhFbln9sdftfmp3un4b1EFdQk34lTSZJXYgr6zSK6dKM+XSyAIV4stDwR6Mmsp+lodMPxmSs4ZoY/lJawWyOr2si+1kE+mE+x5qx0CdjFS/G+kKbGtwuE2xgtSZ+cnZoTfYU+Q7am/Qz8tcUQXg2XYo8y1zxChayTXtHC7SnzqWbsXaxMKbTib7AmhqV1ERsr5Dqks/gDuUVzSUdz0GHCwnQfR18weefa0CSZZVWcjm+uJzAt8E6cmnery349l/RmxnWYP6oXQB4hXVdusALefoRZg48bloSNH0Pjva+JOgT1sEzsF4ApknX4wvJGE815lxzrBvzsfLkWUtiI8e2HhFZLgGHIHvsTWfnQQlzNroKfMwr3ZCOf/0Abj2WJhkuHOhEps2d+d7cU+iFuyo0U7CsFKyyufr1w/hvi5E0nmB1AZOnTm8WBl/1rD0Cy8N2fEQsy2HDgKbJak/sJWzR6JLswMUeQWxlrrjYlsDgWWd+25m/I+KHS+uXcFVqKv74y/lX925sTCCs3BDXLrbEUtoSkeH5kDewlYSuQz7f+i+NJWaP87fqyBuMbibp+smhFZmjrx9XqguvGJQOfo/nkBghHMimUwqEr8BjIAZuiGmVAo61ETTHj8Kwe3cRO6CUUqBNQx2ag75CzTXMRaIj1zBH5VTcYFkfG8zq9JZtSAuA+ewFfpDtO+zYYFE4nz35zy29cyBGWJTsYWah3PQChzp/XXtlHSWKxCxexkN7qEiDbt3zW1YEHbPMDduZF1P74QpH1gzCccIkN87OWvHYZ5kPPCTDVO02gWW2wbQF7d65zoaXWsSLFluQFP76lR0JhjgP2p3F2iygV8fSXLlcKJKmYLZbZEvdKo4DN2c9mxj6YiLJTAP4+4b4yzUkpDu2hy+uK9jtqXgkgb7QvDol7nL973/+q7iaVH+CUhSW/qWsHljFLI7hJ31/1xyfev8ooMeQ5CSUvxQEhpvlCFp878y9IbSlZBiScnkFDqNz/3B27rLQ5iOu5Eqav4cwwrdyNfGKuA8QhgzHscoq4sNnDuKX7sPxDLHzLdOmJeFfHdfZ4I3xbCGpKj9cwUKxzOVDkB5XiKDwHgVZcMoqoU+5lDQIVCmVdGX65XXyVBHFBFiXwftxVe4zM8dTwfHECidiZ+cnDsC27zrWjF0dPL8rAwF203FrUdF32ZkpeotLeGvnczh3IiephvV4UVp0Bn2YsV1lqDJZlpaeUzhjrWKiYUFa7tqxIEIqwWhi4snyNEpRZH6zFu/3U9mzjsOGP6yK9fxYmJbX6Bf/mXysMC2vs7QxhRPGM1C6Jo6Mbjtk4sbLi8wcyFCbQGFk3+gtKcN6MGG3Xl6sS2FBUnLjrKjIs59hbmi4mFlZvMP1Ez0e2k95/Iphbh/18DyVqjg6bz3fe4e+6Vv0tGvzccACjM8+f8/y/1AmawEEt7NpYwSlyH/c0nc1OGuQ5XrD7sprKNTxrsbMeaR2snDbKJqxYFYKueHBnMfyUjibhfAYIqCdcyFOsNLzQcP6MzMN63kTNAzVnp4/e7e5pS4GFzBp5JvJsrj0OrrluOYbsyTsRGUc769BtQ2HjQgTK0h4Fd/WREsleInXb3aWb1p0T6MwFSuImSZ/9EMPlka+Z0v+hN75cd8OS0ovgTDOHR0xLp2sOAnjZ5tMXFBTLuX45Nbjo88IVVHeOcaqjEwUhWjm7PHo7PipWa9nNAWyp6w/rMczLASoDM4ql8i6CBQudJ+4cIxZ6Ds4zSxm/Kp+EUHejOgqTFi9DdEltzuDfE4ig+gayO1Wu/UNiK7GoKfgXmmiC/fZ8xqiq4vZU57oavCvb010SU32lCO6+hJ7ShJdox57ChNdAuO0W2WJruBvAMoSXS9aL5voenmiM4gutcGeskTXy7NUEV0V0ZWmdKZX0liL37PVRN1x3cc/c81k56/BedbEQyvT40cE3mxwGZi6CmO7QnZBuHI2xLTPK5rtW9NswWUIu5u/mc5VZkN2GUI4J/DZcVcJp9mWu1Eca8oUXFMxYvoNpibSbTKqagmuQ5d+RQlWlGBFCVaUYEUJVpRgRQlWlGBFCf5XKEFwkzfZuJMg7W0cdkt9XrGRFRv5w7ORuVfArycjY7fYhdjImPwPTEfG+vT/ykf6dFvRkRUd+SPSkZFPVXxknHVMBM6X6MicJVeEj8z/05jvlpB8+mzej0o69vhXSdKx02NPRTpWpGNFOlakY0U6VqRjRTpWpGNFOv78pON3RRP+Dxi9in/76fm3ijyryLOKPKvIs4o8q8izb/9RvrLsWfVZvuqzfG9Mnp1eAD81d/Yy4jl19hzzvTJn4cSXo85C0E/1Ub7Ywv45PslXgjmLiX4D6ixdBlDQd/J/P/8HUEsDBBQAAgAIABUEQUoSLLtHoRYAALQhAAAXAAAAdW5pdmVyc2FsL3VuaXZlcnNhbC5wbmftWmlQU9m2joojNtjto5XGgIq2jTIpMiOIqDgBCo0QIAHFEIaEOUCAEAWVvi0QaSBRIERbBSGQAIEwBIJIX4IEiDKEhBCQjiFCgMhsJnjhvlf1br1f7+f74ak6dWp/dWqvvdb61tpf7XP+cd3d9btdP+0CAADfXb503hMA2ExT36Ad29RIwPcJdPVjU5yn6zkAue/AlHqgAXN2cwYAarCayltb1eOd0ZdAcQAAMHPj3oQVzUMBgEOXL593/jUJMitwewT34W37qCxV3lXevfZgd3zIm3u/bXLeuuV3O/Oc+McHj9/+M+i6g0b8M+cvB3/S+cf522cvZOX9tt/c7oq7o2TZFN1H73Mk0UkVJPmvZ9A6AfGz9Zy1sZRZeoKUzIiybBlLkbYO8aPaWpMXe62Hx5KE3wEANscbIgV+sKGGseSI5Tm6dM3sHflmQwZi10Co1SkA4ABJY7SF026VGP7ADwBwH7KXtiyOB0lqtqgHAjRK49bNTQBA2SeGsoZbuVmN/SNIsy63TSdJJsKXIYsdFQ3bFTH2tOEEDf9n2crWN3HsM9ZVwiVe2xkull/TSjPkvv3+yrGbkNT5f4bpzSV0ab5pW1dJl8F5pyLipmkgik8gGom4mfhL5mgbjBABYg4i6OSwNnac9UB3bM9Ms8FKa1aRXfz1IjcFpEriWHylGtgw3zpzbKu/zbnVccz69ESmASTl8/NMToe249eP0zwYkUATt2mhNl06plqmYNBIYWd2/bGSpNvLSwMelDQZK9CdH/jKaW0eS/KBoKB+DdmVA5WpRhICInrIeeKxwlrM3aLtEO0jy/NwbCLzExhhxMXEmw2PmPopMwnEx6Jrbdc76HOZaDNhqRZwsLatdryz1m3Ykr/AlfNcoiiVUWQzXuRRfnheUKG5Pz95tBPrtPZ1hLtSsYMWfb+/xpjVj3KQf36RWLC4rgWE753srA3QsP4uIzNfNMIU5Lpxjm6Sl5eVFHKAI88zZmc6gtHVowkM4YW08VMCNDzTxVSIIh/m/qzEiv8qlSSbbeGBtJpa+zOh/tlM9Nvwvgf7+X1Z/GUI0ONqusmB56BqN6YF7tin0r3/cNVH3RHovnIAeg+9Sp0ZtcjON5HgCDceWhC6CH82++evCJdeTPoT/Mr3PJHPRw6cspkZ8N7O7xKwBo9+EbSg4kxma8fYTutKObqcXoGqfD5yYa6Rs1SLrlBmOiknmhHdzDDXUsLCDHb0cl/sJ/Rk0XwFuLM8DGaz2M2uq1rwbLdiPRW9nvoEKy1a6CmbC8AiLA4I52lRmVo0W3emNvapz0NmUNEyKS7UoQQvvkK7kMap84TwjQ08I5Sv0Tf41aWBQtNXkU3AWkx4yUmyK872VtV0SCK3djdsWU+RoNNOW3EpyJb8xItiMcz5zzaDOz3o1BVvfJoJCyKx604OsQ9pXUiD501k4VdlH/FBxRMxesM1xau6iaM3kcoL2V7hxaw98IkdQw/qXsbp2vN3l1lcPvZYHvC4wnS2P+alAxR57ypoOkR4J00G6pTBHKe+xt26JiaG/ao2BO68vB2/KkwKC2Q9ru2xFwlbVqYqMhDnwG+DTGPLPT5e3dEj3GnEik6HTv9wfu8uC0h3rbZXyaPzI68cnltIvXDNdeVBhSifpKqEMC/ksuMsCdy9wEiPw1kiqKk6T1x14BaQseFamG24wCJAGqGKgMhAkqQd6siB1g6Me+OEVhKI2KW7c5Hc1zEj2Y0VX3kY99wdXABVwsvqWKhcK1uzuLmXpogK0wGyyLc7PgJ1ZfKGyFJaeLEUJA66Y8O6Mds/WZkm3KNmVggdRginYyXJkMAnK0UzpJGLRuz4flNRZvRn4VplGCwF6v+SQQPfsREOKSr0xrH8k1BeJM8d2TfowG6OfBnps0G7+J+mdh+WkvaS5fEawbDHWi/tCpvPmthnXiPZFXYlWbqrjHX17QuPs08Nbj0YO39p/29Zee6kTtKjK3brxhEjg0mZsZ+DivZYV+zxW9a5buhs1VbrgToSEFI8Hxk65qO4BBq02flM9xiSt2JEoumS6bRgMO6QcOh0eGE5STZ8GhcO0Y1yGDsVILHiQB2D6Y2h+viYz5qpaZONVejCVW+87OZdN9DIJxVoI1AfcuZbSNe9hZ98u06faq1jNXki2H/E2QpzoPUHLAMGroCq/MsZB5EoYi1Vnu3S+HtQEbF+rp4SDmZLNL0gSPEsyVTlxxFXhrFz8rq+NGaTIlOdIpn52Ytd0TQEDVxqQY/8lQ/eKP6Kgd8CQnH7mPG7jVjsG/UeX69tz9VEbMUOYglXB1M7ZUPRyNOWgv32pBsjUIiw9nyvPcEXZz0AzJhnAO24pi6joSDie3xQUe2NB4zmjKKDjS0n6AfKpjvf5070BIPwU0NJr0oD25eNxVv5IPBkIOu6p7Wp2BF8obp3XheEtbspSe1S5It92fPF0XGcpj8mBo8qXyIKxMp3TU0OPse5fX2UV3WBkZl+a54sagD5tSwLyYNRN1hxnHuRY8THBAwv0sYbtRcWK9EFci2109JKNEH47ByMQ++2COBHVP4XHYQLMBukkb20ueZE+48572cOF2g92+xiipuKrmCY/l5O6XvZHeGnC5sx76dNL8TtNtTtc2DmHO/PFd+GdDRlFMh7YC1JPvwsoqhc03kEdsbTkSbAB++i7STr/HL1XBDNOe3mm17DTcu+znOVnOAtuVbUL34d1OZrEak9B0X1qlUgnJojjNmPxCcb8/GkHTTezSYuNlE4ndqVnC2e8N0nbDqlJYYR8LZmuEOhDonMxVXjp2Ox9sb4E4rXfb2VbK6VOHrSi+W7SJZnefHV3p/iTqbqdYR190k0mejoD4wKoTBfUV8ZiMDfeLDSwm6hpnnjJ0YgqEAhVsqcfVIbI1MHQ1op6fSlmfwrAH+eSji7c+/yZXvCWbvpXcVGHvx8H3o+zIZwKTtvZSisrKXzMgrZf2MxK/4zS5Yz0NVoxE6laoURa+tIU1BlwI7wQkX8tXYryZPHIHb5JOwMpnDWwjH2sfkT88LrRatTX7xKrHQOWMzmDy1ZBLRbIW4Xe7gZsswdg/2FbLgenNojXOCAP/8UNa6u7os5H+yiKkwXe5MnR7tofdE5sxWP5gN0M5kf82bzV5EMEQw8yjSPLrlmrea/uojYp3rtEvoZk/jaSn+cYUd9lpE/TbeszcNHF264qC6NiIfsaU0vXIIMNcaY7qdc4JTnlF9q7EkWJ3mgOSf4FJrPCMeqz6q7WfyV1JyPZca62UsjGqdPSXnIFyNz56ofGP56TFXZ4i6fPt/pfrhf1xv1q/g/hsJckZ9yw0rz3FF29dODhlISOGvAQFzUZzZwDVVqmfC75ayvexRRvcV3JWfxY8NuEmvvD1TG2c025xUSvfWFSfW9L9IjXrqVWmsN1zwmhvl37HximT2v9cWm9WlFIPnqQ3YFCywqHG7MyYzuUtnrs0DY/ZJwPuekfljeMhmdu2rZF2vDAneUk+IO71seoYRR38mhdvUOL0S13qhSp5KM+vVO6DXQEBahNfHeGTGKPyqxncO2UJBAxVs4KSsQwR7xYSHs3FPGtVpbD6vWGs+En7maU1bBrs3i20glB8pnzfVZRnrY4d0+4El1ewh4qFZUMTr7AHPAfxdT3+27OzYzrj/DnOVC+N/D71kFAJKpmJRqg4bgFIRr9daRRqSEs8RzSa7+NxDwbGv7j4C7P2r4AwB+e+CbAKHO/wPOKZhOazXJU6/wAMDHlzvVsrbuIHcz4H16kCbgrGa6CQBgsuMb+A38Bn4Dv4HfwG/gN/Ab+A38/wtGj0sobYzk2frhDUUrWF3hR1H++9Az7P8y39u+9hUpZl0xrY352jHt6iT/8OHrECWtHlLKW9gMUKkkget2zamxuUXWUWQ8Cr/bCzXzYB/kibvC9yh143SRQB6AwoHwuDepohOBIPRCHtHBjyjrgWnV1gDuCgvuPtltztpW9rdm4Ne3nbqTT2ElT92F+Ue8fi5mc6L2+W/nB2vXH92ecO4rHJiwPE2ikCFpMlGY4HOTuIT/GnhG8EjVNlXTREKrHv48wH215eoxDI/+PdL1zrhqc/SBkjT5VJi+zYWiO0+WIqgxHh8coy5F6sDjnAtN3td0I+Z4yTPTua76oDNrX4UDzR86tJ1SfXjZetY3N45Nm+eeZ+r7eUTwHrIuN7ISqhDKvx+ZjZFTZmqYHGgu+mSOj2dJjPCDq0EruGTqTksFK7VzHtcfAkp4DT1RpF/EtxuMCo3dVNgbZQQEz0F6SmN0FXN6d1NIHQTWq9T9xKoI22X7gasgInq0SXCcOxnJhN/K8Xbs7eEE+zftxb2ff7NFe+YA3Otm4uAPsT/EMqM7REcPOipmqJJVHqfewBPXHI5HN+0uC1ZcSuohDLcY8I8FQeJ396ysP8eZIPkH1Av4FBVqaue0t0KbF1PmVNS7z8akDOdmhbxhYKsnHhQVWvgPI3bQ9C49uQy4HN34i8OR6IDBi9VnsjRaYmxumfNt2mvSg+6sO8g+5alNapeTVP4ITxz9Gc+H9axwj60Wtm9kPdOX1jI+yR3lPMe45NnXUGW4UW9CdoNZ0Zjlthx+ucPhpirJfriw1hqowTeB/6DvibkR1AtsQGfuWdPTYE7cZ95/IweJqKpGYz2m/za+KPXi0074usFtXl8EVdsnhsGe9I9d6+vk4dGjuoC5KpfVvav9yO9ogfJ+fKmEbtSeoFl0PxP60ffKa8IZw3cioEv1mYh1TVqceiG8rRKx07ps2gwjY4EZSpHZ+NDK4XSTYppDhpN9A72R3G610LMEJ1gf4kZO/PnlcaD/MOU3GFKGXGJ0bF+Xtm83CHCKs9MSz4U5XsrC5BdMyJGYy6qv9ww7ePinkFIvka6j5Mb9xZX1QzgEPA6cjjg3s7CcR1R+IicU7YFPxIt0laO8IgIfHCAO0pP9XMxLDvzUnYEwPSeUkAJV07PN8wWaXJsxU7IddxLEhP5itPNwLh1x1DmUgxMcUQ6tXQ6tpBfqaFBbJVsuIhQj2jpBJ1I5jG5F/rBiZpyac29xI9FVAfHwudv8xTOYz8sZBsqP5IXiRdgDNi+V9XP7ikxMbCP1lmr424CBbVtvTTVv5wd4JciSL6rDtvPQSdIj5aH3M7Lu+3kaT1+B/BN82s3bVtjgoXmtsHRot+Gmum6m6jHaH9EZdfwSuhS/IDK4l61OeYya3vuARXTuZCobpRyJoAhixkJshY/bV6IwCn7fePFB7tuwEctHqdKUcf/VQ7nMwn6zbN0j2NPeKu7kxrG9ezDPanYhTbbJafGSzIbgNmPPDdHFoWNw9gtpTWsvBmGtC2kB2BiCBSGm+IMp9tE/TVV1QZrXCImMsrzuJj2h7ZmSBiODbCFe7SWqfeUVHuLXuiaXSFbpD/3bf3RnQxnbquUVS7pTVyu0yw8WrhlT5I8hKjdIgTdu4JedSNlBok+ngbho3FhUIK9RHlZo0ZZ/ivMxwYyxOZhKdgLb6lFLoJZPdS8N5A4bDtLjh9i2//jETprKltmmvHIAjiaV0XpKLYqibE9wOXX9NzgPwvDRJ7hvp5p6MPuujuf6iHKWvKZc+jF3GtMF3MBXxHck/RQ/9+Dyc4L9t5kouPB6u9U9qpy1VF7QECJpy7fnoIYIYy2eVjTeHTv+yKSB9Q7am0E1O8XxfYuvePEhiybUILpyMHAiAQ9DbPW3McGrImeXXFDZTS/SQ8fYm0Fb+UrcLx2W2aMiN4Wns5XImzixK92yJdtFg39/pCUcCGu3Uk01RrLSEmfWI0ZvuIkr0zD7+KnSxiD6F3WJoFQBwe++VALjE7PaE0L4gVIddRRZUItL8uctP4QM+Hh3kbQ7dbpwlDpStM+AL6MCexWT7yN47nawLwKfNr2n3YoFuuUoyZ+9jpJULlPknrecKNDPG9YR8oj2FUyaeougOKqmPCiO8g9YsuNKDVaAm8gvS7PSj0ceb08wwvRUvwveqS5NHCstCqG2epx7sbui7fVZnHlhIHXYUCP4l6qwYiTTqtO8yEcwK+A8T0dUiRuBnoGifYKaKtc9C92KGtNwO9iygv510rrNVrDNIn0Wk6rgj0Myh42vmv5+1cNh/q/pvcSvfzUL4KmfQ4eDivocxJ59yx/gdupWoS5e1YgZcGV/5MBJM3uY2n2PNZ3VJP2oFwvMJ/YXWWetJB6mhRcHk4Y8TInOgkG1/THsRLwunD1NeTFyp9ivTUTjqpPX3eZLRGQ8jTCAR421NGnVU8/S8+kNYU5FWvFxY7KSHDtx7KBBtMiypME7sHOeBWdA8UFFX/xYXvteGEd04wiUIM0y8alExIC2qH5Gs9v4sXeS/9q870NS1AlLdzlh3jKta6zzUAYCVy7vnm6IUFm0BDSMVnfZoIwNhVCbhTRlcF2MnSWFNTIZiQiQBCm6T1AqHZUT2hTGfHbUtYwZzxH0xy0Gvip1jEDqfGD+7lKurbYFoiX+483oxBwzilMBO0flBk9mlLmQ+jAOUSQhKSfmQFnPpH/CTlruMlmLXvKcFYE6uRc+cXp2xPrXNd+VrdAfu/qJgyQ5lQoR1k3H3AcbuPzmso2/X2oMa+RgVq6ABSLg+h7ymm9k6pFbNGBigf0Sfy3vYQQQ3rZST6lifP2n2dj3kLZFgrQyTSk0oKDXFeNtL0wdl8s9qhwVPDY5bZU+HnN/4Z1pIkdGie+mBmP28kukUx9DxIg+GdWuUd0GyPso+zsQrZ2MnzeanWCdEKluKiV/jj4nVilQZAfu5F4PU3MoStH86e3pnIZHj7R+x6Z+MpSgstst2TFZzkYdwWjThxsiRxraMb8HLo0vaLfqXGwaJPChKLXzpnvhEve/vnY3OdK+V3f2o1965EXu5JTq1lAVO1bUvnIcXHdjwewq832hfR21uq4lTsFYbY0ayUnxqG7d+EKI6FUH8DsaSMy7Wv0AsmBtJrQV9CK1aPgp4lb+oepdtLKNF9X72nIR8cPCXI6aBmbi+SRIYiw4AyGfRhBJQLA6nfNYTCq6nfSmkLIon43CpLhe747uJrm5/6md9iUjsW4iaQctsfladetM4kXIEcIwnCF6nxgcW9kzqVmco7SuJWOPBAwH0Xt9UnrV5LBXCGuk6tCSiKoZGClQ+fc+EnFtqUwyUbO2SFxvcdK3v50+S1B7Ljw1rovKfbR24W/oOnrygikftZk5saHwSoRlc3bb+MobH+Hghhrv6jNLD0LGTZujRRJG7LxBhgSVKhieX0QGJnZb6/SoaQWc7oDPVb90etobl5+DtlqDzr5Y1MhxZYoRe7kwiV8z2uIv08BZS6p3dbYXqgQ6ADu98MSZ8TbixzuuO+t3tq8p9g+7vUXM3RePjmeOlguODOJSzxLcYD47WYrPDveEfzCguO3uH37WnbxuoJQ+qJT+azJk9ZkCMYgmswx+G35OAlp/fWjdc9XFQP74uibAdWZDbYake/2RhfwgGPlDW0INK/5DPbXP6+yqDMQnr/ORCvHA25Pqcrr+Tv4J+y52dSWOqBhF6LqjpmHCTQCmYRu0EJrhVYN4+C67hRfv7lw7xMBk0LyqZ6eJ60pxsuF4Y4yQtrsslaOv1rqH/pfGHl2do0vdT6hlef5og5wt6bUeL765GfCm3Hc7f3UsJcpvJwBQdhA7TM5AQFBHJjhV/gMPAYDoyh/CF5uB8MVuAn/jdwW7zQDAgTwHd0WfvVS58dvC+nbDg3lJGGb4M4D6unzB/Tz5XFD6fwJQSwMEFAACAAgAFQRBSteZEilfAAAAagAAABsAAAB1bml2ZXJzYWwvdW5pdmVyc2FsLnBuZy54bWwtjFsKgCAQAP+D7iB7gE1NrYXMyyQp9MKkx+2LaP5mPqZz1zyxw6c9rosFgRxcXxbdlvwR/cmutwmU/APYbaEmFPrXMw45WDCNQJJaGd0CCz6OIVvQvEZSihMpqN7lA1BLAQIAABQAAgAIABQEQUoqDcM2UQQAAAsQAAAdAAAAAAAAAAEAAAAAAAAAAAB1bml2ZXJzYWwvY29tbW9uX21lc3NhZ2VzLmxuZ1BLAQIAABQAAgAIABQEQUoZjuBKjAQAAEwVAAAnAAAAAAAAAAEAAAAAAIwEAAB1bml2ZXJzYWwvZmxhc2hfcHVibGlzaGluZ19zZXR0aW5ncy54bWxQSwECAAAUAAIACAAUBEFKIVGKHrYCAABRCgAAIQAAAAAAAAABAAAAAABdCQAAdW5pdmVyc2FsL2ZsYXNoX3NraW5fc2V0dGluZ3MueG1sUEsBAgAAFAACAAgAFARBSucrp4BhBAAAXRQAACYAAAAAAAAAAQAAAAAAUgwAAHVuaXZlcnNhbC9odG1sX3B1Ymxpc2hpbmdfc2V0dGluZ3MueG1sUEsBAgAAFAACAAgAFARBSlGmpFOsAQAAQwYAAB8AAAAAAAAAAQAAAAAA9xAAAHVuaXZlcnNhbC9odG1sX3NraW5fc2V0dGluZ3MuanNQSwECAAAUAAIACAAUBEFKGtrqO6oAAAAfAQAAGgAAAAAAAAABAAAAAADgEgAAdW5pdmVyc2FsL2kxOG5fcHJlc2V0cy54bWxQSwECAAAUAAIACAAUBEFKb8LJs24AAABzAAAAHAAAAAAAAAABAAAAAADCEwAAdW5pdmVyc2FsL2xvY2FsX3NldHRpbmdzLnhtbFBLAQIAABQAAgAIADMDgUTOggk37AIAAIgIAAAUAAAAAAAAAAEAAAAAAGoUAAB1bml2ZXJzYWwvcGxheWVyLnhtbFBLAQIAABQAAgAIABQEQUqxh8dfkwoAABdaAAApAAAAAAAAAAEAAAAAAIgXAAB1bml2ZXJzYWwvc2tpbl9jdXN0b21pemF0aW9uX3NldHRpbmdzLnhtbFBLAQIAABQAAgAIABUEQUoSLLtHoRYAALQhAAAXAAAAAAAAAAAAAAAAAGIiAAB1bml2ZXJzYWwvdW5pdmVyc2FsLnBuZ1BLAQIAABQAAgAIABUEQUrXmRIpXwAAAGoAAAAbAAAAAAAAAAEAAAAAADg5AAB1bml2ZXJzYWwvdW5pdmVyc2FsLnBuZy54bWxQSwUGAAAAAAsACwBJAwAA0DkAAAAA"/>
  <p:tag name="ISPRING_OUTPUT_FOLDER" val="C:\Users\Danny\Dropbox\Website\m10h"/>
  <p:tag name="ISPRING_PRESENTATION_TITLE" val="Section 7.2 Mutually Exclusive Events and Venn Diagrams"/>
  <p:tag name="ISPRING_RESOURCE_PATHS_HASH_PRESENTER" val="aff552e82953da888e2eec92d7bb7bdec8219ba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713</TotalTime>
  <Words>1020</Words>
  <Application>Microsoft Office PowerPoint</Application>
  <PresentationFormat>On-screen Show (4:3)</PresentationFormat>
  <Paragraphs>127</Paragraphs>
  <Slides>16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7.2  Mutually Exclusive Events and Venn Diagrams</vt:lpstr>
      <vt:lpstr>Complement Events:</vt:lpstr>
      <vt:lpstr>PowerPoint Presentation</vt:lpstr>
      <vt:lpstr>PowerPoint Presentation</vt:lpstr>
      <vt:lpstr>Related Events with Venn Diagrams</vt:lpstr>
      <vt:lpstr>Ex: Shade the venn diagrams for each of the following Probabilities</vt:lpstr>
      <vt:lpstr>Mutually Exclusive Events:</vt:lpstr>
      <vt:lpstr>Ex: Indicate which of the following events are mutually exclusive </vt:lpstr>
      <vt:lpstr>Non-Mutually Exclusive Events</vt:lpstr>
      <vt:lpstr>PowerPoint Presentation</vt:lpstr>
      <vt:lpstr>Assume that all students must take Math &amp; Science.  The probability of passing a math test is 70% and the probability of passing a science test is 80%. The probability of passing both test is 65%.  Find the probability of each event:</vt:lpstr>
      <vt:lpstr>Ex: Two dice are rolled.  Event A – the sum of the dice is greater than 7 Event B – The product of dice is even Find each of the following:</vt:lpstr>
      <vt:lpstr>Challenge: Two dice are rolled, what is the probability the following:</vt:lpstr>
      <vt:lpstr>Ex: The results from a marathon is recorded.  35% of the runners took more than 3 hours, 40% less than 2 hours, and 10% finished within 1 hour.  Find the probability of the following: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7.2 Mutually Exclusive Events and Venn Diagrams</dc:title>
  <dc:creator>Danny Young</dc:creator>
  <cp:lastModifiedBy>Danny Young</cp:lastModifiedBy>
  <cp:revision>24</cp:revision>
  <dcterms:created xsi:type="dcterms:W3CDTF">2014-04-15T02:50:58Z</dcterms:created>
  <dcterms:modified xsi:type="dcterms:W3CDTF">2018-03-01T23:02:06Z</dcterms:modified>
</cp:coreProperties>
</file>